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5" r:id="rId1"/>
  </p:sldMasterIdLst>
  <p:notesMasterIdLst>
    <p:notesMasterId r:id="rId10"/>
  </p:notesMasterIdLst>
  <p:sldIdLst>
    <p:sldId id="256" r:id="rId2"/>
    <p:sldId id="273" r:id="rId3"/>
    <p:sldId id="258" r:id="rId4"/>
    <p:sldId id="274" r:id="rId5"/>
    <p:sldId id="261" r:id="rId6"/>
    <p:sldId id="272" r:id="rId7"/>
    <p:sldId id="276" r:id="rId8"/>
    <p:sldId id="275" r:id="rId9"/>
  </p:sldIdLst>
  <p:sldSz cx="18288000" cy="10287000"/>
  <p:notesSz cx="6858000" cy="9144000"/>
  <p:embeddedFontLst>
    <p:embeddedFont>
      <p:font typeface="Yeseva One" panose="020B0604020202020204" charset="0"/>
      <p:regular r:id="rId11"/>
    </p:embeddedFont>
    <p:embeddedFont>
      <p:font typeface="Calibri" panose="020F0502020204030204" pitchFamily="34" charset="0"/>
      <p:regular r:id="rId12"/>
      <p:bold r:id="rId13"/>
      <p:italic r:id="rId14"/>
      <p:boldItalic r:id="rId15"/>
    </p:embeddedFont>
    <p:embeddedFont>
      <p:font typeface="Cabin" panose="020B0604020202020204"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66"/>
    <a:srgbClr val="00FFFF"/>
    <a:srgbClr val="00CC99"/>
    <a:srgbClr val="FFFF99"/>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5" d="100"/>
          <a:sy n="45" d="100"/>
        </p:scale>
        <p:origin x="732" y="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tableStyles" Target="tableStyle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41644453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 name="Google Shape;8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9602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cd1d3b8749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8" name="Google Shape;348;g2cd1d3b8749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5000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680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cd1d3b8749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g2cd1d3b8749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6610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3683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cd1d3b8749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3" name="Google Shape;333;g2cd1d3b8749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7653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cd1d3b8749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8" name="Google Shape;348;g2cd1d3b8749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9636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cd1d3b8749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6" name="Google Shape;376;g2cd1d3b8749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8925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1E2B3B"/>
        </a:solidFill>
        <a:effectLst/>
      </p:bgPr>
    </p:bg>
    <p:spTree>
      <p:nvGrpSpPr>
        <p:cNvPr id="1" name="Shape 9"/>
        <p:cNvGrpSpPr/>
        <p:nvPr/>
      </p:nvGrpSpPr>
      <p:grpSpPr>
        <a:xfrm>
          <a:off x="0" y="0"/>
          <a:ext cx="0" cy="0"/>
          <a:chOff x="0" y="0"/>
          <a:chExt cx="0" cy="0"/>
        </a:xfrm>
      </p:grpSpPr>
      <p:sp>
        <p:nvSpPr>
          <p:cNvPr id="10" name="Google Shape;10;p3"/>
          <p:cNvSpPr txBox="1">
            <a:spLocks noGrp="1"/>
          </p:cNvSpPr>
          <p:nvPr>
            <p:ph type="subTitle" idx="1"/>
          </p:nvPr>
        </p:nvSpPr>
        <p:spPr>
          <a:xfrm>
            <a:off x="851175" y="5014050"/>
            <a:ext cx="11652900" cy="587700"/>
          </a:xfrm>
          <a:prstGeom prst="rect">
            <a:avLst/>
          </a:prstGeom>
        </p:spPr>
        <p:txBody>
          <a:bodyPr spcFirstLastPara="1" wrap="square" lIns="91425" tIns="45700" rIns="91425" bIns="45700" anchor="t" anchorCtr="0">
            <a:normAutofit/>
          </a:bodyPr>
          <a:lstStyle>
            <a:lvl1pPr lvl="0" rtl="0">
              <a:spcBef>
                <a:spcPts val="640"/>
              </a:spcBef>
              <a:spcAft>
                <a:spcPts val="0"/>
              </a:spcAft>
              <a:buSzPts val="3000"/>
              <a:buNone/>
              <a:defRPr sz="3000"/>
            </a:lvl1pPr>
            <a:lvl2pPr lvl="1" rtl="0">
              <a:spcBef>
                <a:spcPts val="560"/>
              </a:spcBef>
              <a:spcAft>
                <a:spcPts val="0"/>
              </a:spcAft>
              <a:buClr>
                <a:srgbClr val="F6E58E"/>
              </a:buClr>
              <a:buSzPts val="2100"/>
              <a:buNone/>
              <a:defRPr>
                <a:solidFill>
                  <a:srgbClr val="F6E58E"/>
                </a:solidFill>
              </a:defRPr>
            </a:lvl2pPr>
            <a:lvl3pPr lvl="2" rtl="0">
              <a:spcBef>
                <a:spcPts val="480"/>
              </a:spcBef>
              <a:spcAft>
                <a:spcPts val="0"/>
              </a:spcAft>
              <a:buClr>
                <a:srgbClr val="F6E58E"/>
              </a:buClr>
              <a:buSzPts val="2100"/>
              <a:buNone/>
              <a:defRPr>
                <a:solidFill>
                  <a:srgbClr val="F6E58E"/>
                </a:solidFill>
              </a:defRPr>
            </a:lvl3pPr>
            <a:lvl4pPr lvl="3" rtl="0">
              <a:spcBef>
                <a:spcPts val="400"/>
              </a:spcBef>
              <a:spcAft>
                <a:spcPts val="0"/>
              </a:spcAft>
              <a:buClr>
                <a:srgbClr val="F6E58E"/>
              </a:buClr>
              <a:buSzPts val="2100"/>
              <a:buNone/>
              <a:defRPr>
                <a:solidFill>
                  <a:srgbClr val="F6E58E"/>
                </a:solidFill>
              </a:defRPr>
            </a:lvl4pPr>
            <a:lvl5pPr lvl="4" rtl="0">
              <a:spcBef>
                <a:spcPts val="400"/>
              </a:spcBef>
              <a:spcAft>
                <a:spcPts val="0"/>
              </a:spcAft>
              <a:buClr>
                <a:srgbClr val="F6E58E"/>
              </a:buClr>
              <a:buSzPts val="2100"/>
              <a:buNone/>
              <a:defRPr>
                <a:solidFill>
                  <a:srgbClr val="F6E58E"/>
                </a:solidFill>
              </a:defRPr>
            </a:lvl5pPr>
            <a:lvl6pPr lvl="5" rtl="0">
              <a:spcBef>
                <a:spcPts val="400"/>
              </a:spcBef>
              <a:spcAft>
                <a:spcPts val="0"/>
              </a:spcAft>
              <a:buClr>
                <a:srgbClr val="F6E58E"/>
              </a:buClr>
              <a:buSzPts val="2100"/>
              <a:buNone/>
              <a:defRPr>
                <a:solidFill>
                  <a:srgbClr val="F6E58E"/>
                </a:solidFill>
              </a:defRPr>
            </a:lvl6pPr>
            <a:lvl7pPr lvl="6" rtl="0">
              <a:spcBef>
                <a:spcPts val="400"/>
              </a:spcBef>
              <a:spcAft>
                <a:spcPts val="0"/>
              </a:spcAft>
              <a:buClr>
                <a:srgbClr val="F6E58E"/>
              </a:buClr>
              <a:buSzPts val="2100"/>
              <a:buNone/>
              <a:defRPr>
                <a:solidFill>
                  <a:srgbClr val="F6E58E"/>
                </a:solidFill>
              </a:defRPr>
            </a:lvl7pPr>
            <a:lvl8pPr lvl="7" rtl="0">
              <a:spcBef>
                <a:spcPts val="400"/>
              </a:spcBef>
              <a:spcAft>
                <a:spcPts val="0"/>
              </a:spcAft>
              <a:buClr>
                <a:srgbClr val="F6E58E"/>
              </a:buClr>
              <a:buSzPts val="2100"/>
              <a:buNone/>
              <a:defRPr>
                <a:solidFill>
                  <a:srgbClr val="F6E58E"/>
                </a:solidFill>
              </a:defRPr>
            </a:lvl8pPr>
            <a:lvl9pPr lvl="8" rtl="0">
              <a:spcBef>
                <a:spcPts val="400"/>
              </a:spcBef>
              <a:spcAft>
                <a:spcPts val="0"/>
              </a:spcAft>
              <a:buClr>
                <a:srgbClr val="F6E58E"/>
              </a:buClr>
              <a:buSzPts val="2100"/>
              <a:buNone/>
              <a:defRPr>
                <a:solidFill>
                  <a:srgbClr val="F6E58E"/>
                </a:solidFill>
              </a:defRPr>
            </a:lvl9pPr>
          </a:lstStyle>
          <a:p>
            <a:endParaRPr/>
          </a:p>
        </p:txBody>
      </p:sp>
      <p:sp>
        <p:nvSpPr>
          <p:cNvPr id="11" name="Google Shape;11;p3"/>
          <p:cNvSpPr txBox="1">
            <a:spLocks noGrp="1"/>
          </p:cNvSpPr>
          <p:nvPr>
            <p:ph type="subTitle" idx="2"/>
          </p:nvPr>
        </p:nvSpPr>
        <p:spPr>
          <a:xfrm>
            <a:off x="851175" y="1701300"/>
            <a:ext cx="11652900" cy="587700"/>
          </a:xfrm>
          <a:prstGeom prst="rect">
            <a:avLst/>
          </a:prstGeom>
        </p:spPr>
        <p:txBody>
          <a:bodyPr spcFirstLastPara="1" wrap="square" lIns="91425" tIns="45700" rIns="91425" bIns="45700" anchor="t" anchorCtr="0">
            <a:normAutofit/>
          </a:bodyPr>
          <a:lstStyle>
            <a:lvl1pPr lvl="0">
              <a:spcBef>
                <a:spcPts val="640"/>
              </a:spcBef>
              <a:spcAft>
                <a:spcPts val="0"/>
              </a:spcAft>
              <a:buClr>
                <a:srgbClr val="F6E58E"/>
              </a:buClr>
              <a:buSzPts val="5300"/>
              <a:buNone/>
              <a:defRPr sz="5300" b="1">
                <a:solidFill>
                  <a:srgbClr val="F6E58E"/>
                </a:solidFill>
              </a:defRPr>
            </a:lvl1pPr>
            <a:lvl2pPr lvl="1">
              <a:spcBef>
                <a:spcPts val="560"/>
              </a:spcBef>
              <a:spcAft>
                <a:spcPts val="0"/>
              </a:spcAft>
              <a:buClr>
                <a:srgbClr val="F6E58E"/>
              </a:buClr>
              <a:buSzPts val="2100"/>
              <a:buNone/>
              <a:defRPr>
                <a:solidFill>
                  <a:srgbClr val="F6E58E"/>
                </a:solidFill>
              </a:defRPr>
            </a:lvl2pPr>
            <a:lvl3pPr lvl="2">
              <a:spcBef>
                <a:spcPts val="480"/>
              </a:spcBef>
              <a:spcAft>
                <a:spcPts val="0"/>
              </a:spcAft>
              <a:buClr>
                <a:srgbClr val="F6E58E"/>
              </a:buClr>
              <a:buSzPts val="2100"/>
              <a:buNone/>
              <a:defRPr>
                <a:solidFill>
                  <a:srgbClr val="F6E58E"/>
                </a:solidFill>
              </a:defRPr>
            </a:lvl3pPr>
            <a:lvl4pPr lvl="3">
              <a:spcBef>
                <a:spcPts val="400"/>
              </a:spcBef>
              <a:spcAft>
                <a:spcPts val="0"/>
              </a:spcAft>
              <a:buClr>
                <a:srgbClr val="F6E58E"/>
              </a:buClr>
              <a:buSzPts val="2100"/>
              <a:buNone/>
              <a:defRPr>
                <a:solidFill>
                  <a:srgbClr val="F6E58E"/>
                </a:solidFill>
              </a:defRPr>
            </a:lvl4pPr>
            <a:lvl5pPr lvl="4">
              <a:spcBef>
                <a:spcPts val="400"/>
              </a:spcBef>
              <a:spcAft>
                <a:spcPts val="0"/>
              </a:spcAft>
              <a:buClr>
                <a:srgbClr val="F6E58E"/>
              </a:buClr>
              <a:buSzPts val="2100"/>
              <a:buNone/>
              <a:defRPr>
                <a:solidFill>
                  <a:srgbClr val="F6E58E"/>
                </a:solidFill>
              </a:defRPr>
            </a:lvl5pPr>
            <a:lvl6pPr lvl="5">
              <a:spcBef>
                <a:spcPts val="400"/>
              </a:spcBef>
              <a:spcAft>
                <a:spcPts val="0"/>
              </a:spcAft>
              <a:buClr>
                <a:srgbClr val="F6E58E"/>
              </a:buClr>
              <a:buSzPts val="2100"/>
              <a:buNone/>
              <a:defRPr>
                <a:solidFill>
                  <a:srgbClr val="F6E58E"/>
                </a:solidFill>
              </a:defRPr>
            </a:lvl6pPr>
            <a:lvl7pPr lvl="6">
              <a:spcBef>
                <a:spcPts val="400"/>
              </a:spcBef>
              <a:spcAft>
                <a:spcPts val="0"/>
              </a:spcAft>
              <a:buClr>
                <a:srgbClr val="F6E58E"/>
              </a:buClr>
              <a:buSzPts val="2100"/>
              <a:buNone/>
              <a:defRPr>
                <a:solidFill>
                  <a:srgbClr val="F6E58E"/>
                </a:solidFill>
              </a:defRPr>
            </a:lvl7pPr>
            <a:lvl8pPr lvl="7">
              <a:spcBef>
                <a:spcPts val="400"/>
              </a:spcBef>
              <a:spcAft>
                <a:spcPts val="0"/>
              </a:spcAft>
              <a:buClr>
                <a:srgbClr val="F6E58E"/>
              </a:buClr>
              <a:buSzPts val="2100"/>
              <a:buNone/>
              <a:defRPr>
                <a:solidFill>
                  <a:srgbClr val="F6E58E"/>
                </a:solidFill>
              </a:defRPr>
            </a:lvl8pPr>
            <a:lvl9pPr lvl="8">
              <a:spcBef>
                <a:spcPts val="400"/>
              </a:spcBef>
              <a:spcAft>
                <a:spcPts val="0"/>
              </a:spcAft>
              <a:buClr>
                <a:srgbClr val="F6E58E"/>
              </a:buClr>
              <a:buSzPts val="2100"/>
              <a:buNone/>
              <a:defRPr>
                <a:solidFill>
                  <a:srgbClr val="F6E58E"/>
                </a:solidFill>
              </a:defRPr>
            </a:lvl9pPr>
          </a:lstStyle>
          <a:p>
            <a:endParaRPr/>
          </a:p>
        </p:txBody>
      </p:sp>
      <p:pic>
        <p:nvPicPr>
          <p:cNvPr id="12" name="Google Shape;12;p3"/>
          <p:cNvPicPr preferRelativeResize="0"/>
          <p:nvPr/>
        </p:nvPicPr>
        <p:blipFill rotWithShape="1">
          <a:blip r:embed="rId2">
            <a:alphaModFix/>
          </a:blip>
          <a:srcRect l="12937" t="61846"/>
          <a:stretch/>
        </p:blipFill>
        <p:spPr>
          <a:xfrm>
            <a:off x="0" y="0"/>
            <a:ext cx="5245825" cy="2472600"/>
          </a:xfrm>
          <a:prstGeom prst="rect">
            <a:avLst/>
          </a:prstGeom>
          <a:noFill/>
          <a:ln>
            <a:noFill/>
          </a:ln>
        </p:spPr>
      </p:pic>
      <p:pic>
        <p:nvPicPr>
          <p:cNvPr id="13" name="Google Shape;13;p3"/>
          <p:cNvPicPr preferRelativeResize="0"/>
          <p:nvPr/>
        </p:nvPicPr>
        <p:blipFill rotWithShape="1">
          <a:blip r:embed="rId3">
            <a:alphaModFix/>
          </a:blip>
          <a:srcRect l="-26614" b="25611"/>
          <a:stretch/>
        </p:blipFill>
        <p:spPr>
          <a:xfrm>
            <a:off x="-1023100" y="6430150"/>
            <a:ext cx="4867699" cy="3856850"/>
          </a:xfrm>
          <a:prstGeom prst="rect">
            <a:avLst/>
          </a:prstGeom>
          <a:noFill/>
          <a:ln>
            <a:noFill/>
          </a:ln>
        </p:spPr>
      </p:pic>
      <p:pic>
        <p:nvPicPr>
          <p:cNvPr id="14" name="Google Shape;14;p3"/>
          <p:cNvPicPr preferRelativeResize="0"/>
          <p:nvPr/>
        </p:nvPicPr>
        <p:blipFill rotWithShape="1">
          <a:blip r:embed="rId4">
            <a:alphaModFix/>
          </a:blip>
          <a:srcRect r="17776" b="7800"/>
          <a:stretch/>
        </p:blipFill>
        <p:spPr>
          <a:xfrm>
            <a:off x="11643175" y="2390600"/>
            <a:ext cx="6644826" cy="7896399"/>
          </a:xfrm>
          <a:prstGeom prst="rect">
            <a:avLst/>
          </a:prstGeom>
          <a:noFill/>
          <a:ln>
            <a:noFill/>
          </a:ln>
        </p:spPr>
      </p:pic>
      <p:sp>
        <p:nvSpPr>
          <p:cNvPr id="15" name="Google Shape;15;p3"/>
          <p:cNvSpPr/>
          <p:nvPr/>
        </p:nvSpPr>
        <p:spPr>
          <a:xfrm rot="-3187806">
            <a:off x="10507760" y="1190915"/>
            <a:ext cx="741393" cy="1633923"/>
          </a:xfrm>
          <a:custGeom>
            <a:avLst/>
            <a:gdLst/>
            <a:ahLst/>
            <a:cxnLst/>
            <a:rect l="l" t="t" r="r" b="b"/>
            <a:pathLst>
              <a:path w="741393" h="1633923" extrusionOk="0">
                <a:moveTo>
                  <a:pt x="0" y="0"/>
                </a:moveTo>
                <a:lnTo>
                  <a:pt x="741393" y="0"/>
                </a:lnTo>
                <a:lnTo>
                  <a:pt x="741393" y="1633923"/>
                </a:lnTo>
                <a:lnTo>
                  <a:pt x="0" y="1633923"/>
                </a:lnTo>
                <a:lnTo>
                  <a:pt x="0" y="0"/>
                </a:lnTo>
                <a:close/>
              </a:path>
            </a:pathLst>
          </a:custGeom>
          <a:blipFill rotWithShape="1">
            <a:blip r:embed="rId5">
              <a:alphaModFix/>
            </a:blip>
            <a:stretch>
              <a:fillRect/>
            </a:stretch>
          </a:blipFill>
          <a:ln>
            <a:noFill/>
          </a:ln>
        </p:spPr>
      </p:sp>
      <p:sp>
        <p:nvSpPr>
          <p:cNvPr id="16" name="Google Shape;16;p3"/>
          <p:cNvSpPr/>
          <p:nvPr/>
        </p:nvSpPr>
        <p:spPr>
          <a:xfrm rot="2566445">
            <a:off x="6679467" y="7549062"/>
            <a:ext cx="680839" cy="1650518"/>
          </a:xfrm>
          <a:custGeom>
            <a:avLst/>
            <a:gdLst/>
            <a:ahLst/>
            <a:cxnLst/>
            <a:rect l="l" t="t" r="r" b="b"/>
            <a:pathLst>
              <a:path w="679947" h="1648356" extrusionOk="0">
                <a:moveTo>
                  <a:pt x="0" y="0"/>
                </a:moveTo>
                <a:lnTo>
                  <a:pt x="679947" y="0"/>
                </a:lnTo>
                <a:lnTo>
                  <a:pt x="679947" y="1648356"/>
                </a:lnTo>
                <a:lnTo>
                  <a:pt x="0" y="1648356"/>
                </a:lnTo>
                <a:lnTo>
                  <a:pt x="0" y="0"/>
                </a:lnTo>
                <a:close/>
              </a:path>
            </a:pathLst>
          </a:custGeom>
          <a:blipFill rotWithShape="1">
            <a:blip r:embed="rId6">
              <a:alphaModFix/>
            </a:blip>
            <a:stretch>
              <a:fillRect/>
            </a:stretch>
          </a:blipFill>
          <a:ln>
            <a:noFill/>
          </a:ln>
        </p:spPr>
      </p:sp>
      <p:pic>
        <p:nvPicPr>
          <p:cNvPr id="17" name="Google Shape;17;p3"/>
          <p:cNvPicPr preferRelativeResize="0"/>
          <p:nvPr/>
        </p:nvPicPr>
        <p:blipFill rotWithShape="1">
          <a:blip r:embed="rId7">
            <a:alphaModFix/>
          </a:blip>
          <a:srcRect t="17681" r="30094"/>
          <a:stretch/>
        </p:blipFill>
        <p:spPr>
          <a:xfrm>
            <a:off x="14656425" y="0"/>
            <a:ext cx="3631575" cy="4067700"/>
          </a:xfrm>
          <a:prstGeom prst="rect">
            <a:avLst/>
          </a:prstGeom>
          <a:noFill/>
          <a:ln>
            <a:noFill/>
          </a:ln>
        </p:spPr>
      </p:pic>
      <p:sp>
        <p:nvSpPr>
          <p:cNvPr id="18" name="Google Shape;18;p3"/>
          <p:cNvSpPr txBox="1">
            <a:spLocks noGrp="1"/>
          </p:cNvSpPr>
          <p:nvPr>
            <p:ph type="title"/>
          </p:nvPr>
        </p:nvSpPr>
        <p:spPr>
          <a:xfrm>
            <a:off x="851175" y="2665559"/>
            <a:ext cx="13404600" cy="2178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rgbClr val="59CBC3"/>
              </a:buClr>
              <a:buSzPts val="18200"/>
              <a:buFont typeface="Yeseva One"/>
              <a:buNone/>
              <a:defRPr sz="18200" i="0" u="none" strike="noStrike" cap="none">
                <a:solidFill>
                  <a:srgbClr val="59CBC3"/>
                </a:solidFill>
                <a:latin typeface="Yeseva One"/>
                <a:ea typeface="Yeseva One"/>
                <a:cs typeface="Yeseva One"/>
                <a:sym typeface="Yeseva One"/>
              </a:defRPr>
            </a:lvl1pPr>
            <a:lvl2pPr lvl="1" rtl="0">
              <a:spcBef>
                <a:spcPts val="0"/>
              </a:spcBef>
              <a:spcAft>
                <a:spcPts val="0"/>
              </a:spcAft>
              <a:buSzPts val="1400"/>
              <a:buFont typeface="Yeseva One"/>
              <a:buNone/>
              <a:defRPr sz="1800">
                <a:latin typeface="Yeseva One"/>
                <a:ea typeface="Yeseva One"/>
                <a:cs typeface="Yeseva One"/>
                <a:sym typeface="Yeseva One"/>
              </a:defRPr>
            </a:lvl2pPr>
            <a:lvl3pPr lvl="2" rtl="0">
              <a:spcBef>
                <a:spcPts val="0"/>
              </a:spcBef>
              <a:spcAft>
                <a:spcPts val="0"/>
              </a:spcAft>
              <a:buSzPts val="1400"/>
              <a:buFont typeface="Yeseva One"/>
              <a:buNone/>
              <a:defRPr sz="1800">
                <a:latin typeface="Yeseva One"/>
                <a:ea typeface="Yeseva One"/>
                <a:cs typeface="Yeseva One"/>
                <a:sym typeface="Yeseva One"/>
              </a:defRPr>
            </a:lvl3pPr>
            <a:lvl4pPr lvl="3" rtl="0">
              <a:spcBef>
                <a:spcPts val="0"/>
              </a:spcBef>
              <a:spcAft>
                <a:spcPts val="0"/>
              </a:spcAft>
              <a:buSzPts val="1400"/>
              <a:buFont typeface="Yeseva One"/>
              <a:buNone/>
              <a:defRPr sz="1800">
                <a:latin typeface="Yeseva One"/>
                <a:ea typeface="Yeseva One"/>
                <a:cs typeface="Yeseva One"/>
                <a:sym typeface="Yeseva One"/>
              </a:defRPr>
            </a:lvl4pPr>
            <a:lvl5pPr lvl="4" rtl="0">
              <a:spcBef>
                <a:spcPts val="0"/>
              </a:spcBef>
              <a:spcAft>
                <a:spcPts val="0"/>
              </a:spcAft>
              <a:buSzPts val="1400"/>
              <a:buFont typeface="Yeseva One"/>
              <a:buNone/>
              <a:defRPr sz="1800">
                <a:latin typeface="Yeseva One"/>
                <a:ea typeface="Yeseva One"/>
                <a:cs typeface="Yeseva One"/>
                <a:sym typeface="Yeseva One"/>
              </a:defRPr>
            </a:lvl5pPr>
            <a:lvl6pPr lvl="5" rtl="0">
              <a:spcBef>
                <a:spcPts val="0"/>
              </a:spcBef>
              <a:spcAft>
                <a:spcPts val="0"/>
              </a:spcAft>
              <a:buSzPts val="1400"/>
              <a:buFont typeface="Yeseva One"/>
              <a:buNone/>
              <a:defRPr sz="1800">
                <a:latin typeface="Yeseva One"/>
                <a:ea typeface="Yeseva One"/>
                <a:cs typeface="Yeseva One"/>
                <a:sym typeface="Yeseva One"/>
              </a:defRPr>
            </a:lvl6pPr>
            <a:lvl7pPr lvl="6" rtl="0">
              <a:spcBef>
                <a:spcPts val="0"/>
              </a:spcBef>
              <a:spcAft>
                <a:spcPts val="0"/>
              </a:spcAft>
              <a:buSzPts val="1400"/>
              <a:buFont typeface="Yeseva One"/>
              <a:buNone/>
              <a:defRPr sz="1800">
                <a:latin typeface="Yeseva One"/>
                <a:ea typeface="Yeseva One"/>
                <a:cs typeface="Yeseva One"/>
                <a:sym typeface="Yeseva One"/>
              </a:defRPr>
            </a:lvl7pPr>
            <a:lvl8pPr lvl="7" rtl="0">
              <a:spcBef>
                <a:spcPts val="0"/>
              </a:spcBef>
              <a:spcAft>
                <a:spcPts val="0"/>
              </a:spcAft>
              <a:buSzPts val="1400"/>
              <a:buFont typeface="Yeseva One"/>
              <a:buNone/>
              <a:defRPr sz="1800">
                <a:latin typeface="Yeseva One"/>
                <a:ea typeface="Yeseva One"/>
                <a:cs typeface="Yeseva One"/>
                <a:sym typeface="Yeseva One"/>
              </a:defRPr>
            </a:lvl8pPr>
            <a:lvl9pPr lvl="8" rtl="0">
              <a:spcBef>
                <a:spcPts val="0"/>
              </a:spcBef>
              <a:spcAft>
                <a:spcPts val="0"/>
              </a:spcAft>
              <a:buSzPts val="1400"/>
              <a:buFont typeface="Yeseva One"/>
              <a:buNone/>
              <a:defRPr sz="1800">
                <a:latin typeface="Yeseva One"/>
                <a:ea typeface="Yeseva One"/>
                <a:cs typeface="Yeseva One"/>
                <a:sym typeface="Yeseva 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1">
  <p:cSld name="CUSTOM">
    <p:bg>
      <p:bgPr>
        <a:gradFill>
          <a:gsLst>
            <a:gs pos="0">
              <a:srgbClr val="42F8DC"/>
            </a:gs>
            <a:gs pos="50000">
              <a:srgbClr val="03BD54"/>
            </a:gs>
            <a:gs pos="100000">
              <a:srgbClr val="12EDC1"/>
            </a:gs>
          </a:gsLst>
          <a:path path="circle">
            <a:fillToRect r="100000" b="100000"/>
          </a:path>
          <a:tileRect l="-100000" t="-100000"/>
        </a:gradFill>
        <a:effectLst/>
      </p:bgPr>
    </p:bg>
    <p:spTree>
      <p:nvGrpSpPr>
        <p:cNvPr id="1" name="Shape 19"/>
        <p:cNvGrpSpPr/>
        <p:nvPr/>
      </p:nvGrpSpPr>
      <p:grpSpPr>
        <a:xfrm>
          <a:off x="0" y="0"/>
          <a:ext cx="0" cy="0"/>
          <a:chOff x="0" y="0"/>
          <a:chExt cx="0" cy="0"/>
        </a:xfrm>
      </p:grpSpPr>
      <p:sp>
        <p:nvSpPr>
          <p:cNvPr id="20" name="Google Shape;20;p4"/>
          <p:cNvSpPr/>
          <p:nvPr/>
        </p:nvSpPr>
        <p:spPr>
          <a:xfrm>
            <a:off x="5503619" y="881769"/>
            <a:ext cx="7280656" cy="7280656"/>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cmpd="sng">
            <a:solidFill>
              <a:srgbClr val="FFFBE7"/>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a:spLocks noGrp="1"/>
          </p:cNvSpPr>
          <p:nvPr>
            <p:ph type="pic" idx="2"/>
          </p:nvPr>
        </p:nvSpPr>
        <p:spPr>
          <a:xfrm>
            <a:off x="5777200" y="1155400"/>
            <a:ext cx="6733500" cy="6733500"/>
          </a:xfrm>
          <a:prstGeom prst="ellipse">
            <a:avLst/>
          </a:prstGeom>
          <a:noFill/>
          <a:ln>
            <a:noFill/>
          </a:ln>
        </p:spPr>
      </p:sp>
      <p:sp>
        <p:nvSpPr>
          <p:cNvPr id="22" name="Google Shape;22;p4"/>
          <p:cNvSpPr txBox="1">
            <a:spLocks noGrp="1"/>
          </p:cNvSpPr>
          <p:nvPr>
            <p:ph type="title"/>
          </p:nvPr>
        </p:nvSpPr>
        <p:spPr>
          <a:xfrm>
            <a:off x="6290450" y="2209000"/>
            <a:ext cx="5707200" cy="4090800"/>
          </a:xfrm>
          <a:prstGeom prst="rect">
            <a:avLst/>
          </a:prstGeom>
        </p:spPr>
        <p:txBody>
          <a:bodyPr spcFirstLastPara="1" wrap="square" lIns="91425" tIns="45700" rIns="91425" bIns="45700" anchor="ctr" anchorCtr="0">
            <a:normAutofit/>
          </a:bodyPr>
          <a:lstStyle>
            <a:lvl1pPr lvl="0" algn="ctr" rtl="0">
              <a:spcBef>
                <a:spcPts val="0"/>
              </a:spcBef>
              <a:spcAft>
                <a:spcPts val="0"/>
              </a:spcAft>
              <a:buClr>
                <a:schemeClr val="lt1"/>
              </a:buClr>
              <a:buSzPts val="22150"/>
              <a:buNone/>
              <a:defRPr sz="2215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23" name="Google Shape;23;p4"/>
          <p:cNvPicPr preferRelativeResize="0"/>
          <p:nvPr/>
        </p:nvPicPr>
        <p:blipFill rotWithShape="1">
          <a:blip r:embed="rId2">
            <a:alphaModFix/>
          </a:blip>
          <a:srcRect l="53395" t="35716"/>
          <a:stretch/>
        </p:blipFill>
        <p:spPr>
          <a:xfrm>
            <a:off x="0" y="0"/>
            <a:ext cx="6021798" cy="10565852"/>
          </a:xfrm>
          <a:prstGeom prst="rect">
            <a:avLst/>
          </a:prstGeom>
          <a:noFill/>
          <a:ln>
            <a:noFill/>
          </a:ln>
        </p:spPr>
      </p:pic>
      <p:pic>
        <p:nvPicPr>
          <p:cNvPr id="24" name="Google Shape;24;p4"/>
          <p:cNvPicPr preferRelativeResize="0"/>
          <p:nvPr/>
        </p:nvPicPr>
        <p:blipFill rotWithShape="1">
          <a:blip r:embed="rId3">
            <a:alphaModFix/>
          </a:blip>
          <a:srcRect t="18802" r="51119" b="17070"/>
          <a:stretch/>
        </p:blipFill>
        <p:spPr>
          <a:xfrm>
            <a:off x="12388000" y="0"/>
            <a:ext cx="5900000" cy="10287002"/>
          </a:xfrm>
          <a:prstGeom prst="rect">
            <a:avLst/>
          </a:prstGeom>
          <a:noFill/>
          <a:ln>
            <a:noFill/>
          </a:ln>
        </p:spPr>
      </p:pic>
      <p:sp>
        <p:nvSpPr>
          <p:cNvPr id="25" name="Google Shape;25;p4"/>
          <p:cNvSpPr txBox="1">
            <a:spLocks noGrp="1"/>
          </p:cNvSpPr>
          <p:nvPr>
            <p:ph type="title" idx="3"/>
          </p:nvPr>
        </p:nvSpPr>
        <p:spPr>
          <a:xfrm>
            <a:off x="-220500" y="8173366"/>
            <a:ext cx="18729000" cy="1143000"/>
          </a:xfrm>
          <a:prstGeom prst="rect">
            <a:avLst/>
          </a:prstGeom>
        </p:spPr>
        <p:txBody>
          <a:bodyPr spcFirstLastPara="1" wrap="square" lIns="91425" tIns="45700" rIns="91425" bIns="45700" anchor="t" anchorCtr="0">
            <a:normAutofit/>
          </a:bodyPr>
          <a:lstStyle>
            <a:lvl1pPr lvl="0" algn="ctr">
              <a:spcBef>
                <a:spcPts val="0"/>
              </a:spcBef>
              <a:spcAft>
                <a:spcPts val="0"/>
              </a:spcAft>
              <a:buClr>
                <a:schemeClr val="lt1"/>
              </a:buClr>
              <a:buSzPts val="9200"/>
              <a:buNone/>
              <a:defRPr sz="9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2">
  <p:cSld name="CUSTOM_1">
    <p:spTree>
      <p:nvGrpSpPr>
        <p:cNvPr id="1" name="Shape 26"/>
        <p:cNvGrpSpPr/>
        <p:nvPr/>
      </p:nvGrpSpPr>
      <p:grpSpPr>
        <a:xfrm>
          <a:off x="0" y="0"/>
          <a:ext cx="0" cy="0"/>
          <a:chOff x="0" y="0"/>
          <a:chExt cx="0" cy="0"/>
        </a:xfrm>
      </p:grpSpPr>
      <p:grpSp>
        <p:nvGrpSpPr>
          <p:cNvPr id="27" name="Google Shape;27;p5"/>
          <p:cNvGrpSpPr/>
          <p:nvPr/>
        </p:nvGrpSpPr>
        <p:grpSpPr>
          <a:xfrm rot="-5400000">
            <a:off x="11070153" y="2474296"/>
            <a:ext cx="7116203" cy="5338362"/>
            <a:chOff x="0" y="0"/>
            <a:chExt cx="1874214" cy="1405979"/>
          </a:xfrm>
        </p:grpSpPr>
        <p:sp>
          <p:nvSpPr>
            <p:cNvPr id="28" name="Google Shape;28;p5"/>
            <p:cNvSpPr/>
            <p:nvPr/>
          </p:nvSpPr>
          <p:spPr>
            <a:xfrm>
              <a:off x="0" y="0"/>
              <a:ext cx="1874214" cy="1405979"/>
            </a:xfrm>
            <a:custGeom>
              <a:avLst/>
              <a:gdLst/>
              <a:ahLst/>
              <a:cxnLst/>
              <a:rect l="l" t="t" r="r" b="b"/>
              <a:pathLst>
                <a:path w="1874214" h="1405979" extrusionOk="0">
                  <a:moveTo>
                    <a:pt x="1794796" y="0"/>
                  </a:moveTo>
                  <a:lnTo>
                    <a:pt x="79418" y="0"/>
                  </a:lnTo>
                  <a:cubicBezTo>
                    <a:pt x="79418" y="43699"/>
                    <a:pt x="44079" y="79418"/>
                    <a:pt x="0" y="79418"/>
                  </a:cubicBezTo>
                  <a:lnTo>
                    <a:pt x="0" y="1326561"/>
                  </a:lnTo>
                  <a:cubicBezTo>
                    <a:pt x="43699" y="1326561"/>
                    <a:pt x="79418" y="1361900"/>
                    <a:pt x="79418" y="1405979"/>
                  </a:cubicBezTo>
                  <a:lnTo>
                    <a:pt x="1794796" y="1405979"/>
                  </a:lnTo>
                  <a:cubicBezTo>
                    <a:pt x="1794796" y="1362279"/>
                    <a:pt x="1830135" y="1326561"/>
                    <a:pt x="1874214" y="1326561"/>
                  </a:cubicBezTo>
                  <a:lnTo>
                    <a:pt x="1874214" y="79418"/>
                  </a:lnTo>
                  <a:cubicBezTo>
                    <a:pt x="1830515" y="79418"/>
                    <a:pt x="1794796" y="44079"/>
                    <a:pt x="1794796" y="0"/>
                  </a:cubicBezTo>
                  <a:close/>
                </a:path>
              </a:pathLst>
            </a:custGeom>
            <a:solidFill>
              <a:srgbClr val="000000">
                <a:alpha val="0"/>
              </a:srgbClr>
            </a:solidFill>
            <a:ln w="38100" cap="sq" cmpd="sng">
              <a:solidFill>
                <a:srgbClr val="F6E58E"/>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p:nvPr/>
          </p:nvSpPr>
          <p:spPr>
            <a:xfrm>
              <a:off x="38100" y="28575"/>
              <a:ext cx="1797900" cy="1339200"/>
            </a:xfrm>
            <a:prstGeom prst="rect">
              <a:avLst/>
            </a:prstGeom>
            <a:noFill/>
            <a:ln>
              <a:noFill/>
            </a:ln>
          </p:spPr>
          <p:txBody>
            <a:bodyPr spcFirstLastPara="1" wrap="square" lIns="50800" tIns="50800" rIns="50800" bIns="50800" anchor="ctr" anchorCtr="0">
              <a:noAutofit/>
            </a:bodyPr>
            <a:lstStyle/>
            <a:p>
              <a:pPr marL="0" marR="0" lvl="0" indent="0" algn="ctr" rtl="0">
                <a:lnSpc>
                  <a:spcPct val="135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 name="Google Shape;30;p5"/>
          <p:cNvGrpSpPr/>
          <p:nvPr/>
        </p:nvGrpSpPr>
        <p:grpSpPr>
          <a:xfrm rot="-5400000">
            <a:off x="11356812" y="2736340"/>
            <a:ext cx="6542883" cy="4814276"/>
            <a:chOff x="0" y="0"/>
            <a:chExt cx="1723217" cy="1267949"/>
          </a:xfrm>
        </p:grpSpPr>
        <p:sp>
          <p:nvSpPr>
            <p:cNvPr id="31" name="Google Shape;31;p5"/>
            <p:cNvSpPr/>
            <p:nvPr/>
          </p:nvSpPr>
          <p:spPr>
            <a:xfrm>
              <a:off x="0" y="0"/>
              <a:ext cx="1723217" cy="1267949"/>
            </a:xfrm>
            <a:custGeom>
              <a:avLst/>
              <a:gdLst/>
              <a:ahLst/>
              <a:cxnLst/>
              <a:rect l="l" t="t" r="r" b="b"/>
              <a:pathLst>
                <a:path w="1723217" h="1267949" extrusionOk="0">
                  <a:moveTo>
                    <a:pt x="1643799" y="0"/>
                  </a:moveTo>
                  <a:lnTo>
                    <a:pt x="79418" y="0"/>
                  </a:lnTo>
                  <a:cubicBezTo>
                    <a:pt x="79418" y="43699"/>
                    <a:pt x="44079" y="79418"/>
                    <a:pt x="0" y="79418"/>
                  </a:cubicBezTo>
                  <a:lnTo>
                    <a:pt x="0" y="1188531"/>
                  </a:lnTo>
                  <a:cubicBezTo>
                    <a:pt x="43699" y="1188531"/>
                    <a:pt x="79418" y="1223870"/>
                    <a:pt x="79418" y="1267949"/>
                  </a:cubicBezTo>
                  <a:lnTo>
                    <a:pt x="1643799" y="1267949"/>
                  </a:lnTo>
                  <a:cubicBezTo>
                    <a:pt x="1643799" y="1224249"/>
                    <a:pt x="1679138" y="1188531"/>
                    <a:pt x="1723217" y="1188531"/>
                  </a:cubicBezTo>
                  <a:lnTo>
                    <a:pt x="1723217" y="79418"/>
                  </a:lnTo>
                  <a:cubicBezTo>
                    <a:pt x="1679518" y="79418"/>
                    <a:pt x="1643799" y="44079"/>
                    <a:pt x="1643799" y="0"/>
                  </a:cubicBezTo>
                  <a:close/>
                </a:path>
              </a:pathLst>
            </a:custGeom>
            <a:solidFill>
              <a:srgbClr val="1E2B3B"/>
            </a:solidFill>
            <a:ln w="38100" cap="sq" cmpd="sng">
              <a:solidFill>
                <a:srgbClr val="F6E58E"/>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txBox="1"/>
            <p:nvPr/>
          </p:nvSpPr>
          <p:spPr>
            <a:xfrm>
              <a:off x="38100" y="28575"/>
              <a:ext cx="1647000" cy="1201200"/>
            </a:xfrm>
            <a:prstGeom prst="rect">
              <a:avLst/>
            </a:prstGeom>
            <a:noFill/>
            <a:ln>
              <a:noFill/>
            </a:ln>
          </p:spPr>
          <p:txBody>
            <a:bodyPr spcFirstLastPara="1" wrap="square" lIns="50800" tIns="50800" rIns="50800" bIns="50800" anchor="ctr" anchorCtr="0">
              <a:noAutofit/>
            </a:bodyPr>
            <a:lstStyle/>
            <a:p>
              <a:pPr marL="0" marR="0" lvl="0" indent="0" algn="ctr" rtl="0">
                <a:lnSpc>
                  <a:spcPct val="135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3" name="Google Shape;33;p5"/>
          <p:cNvSpPr txBox="1">
            <a:spLocks noGrp="1"/>
          </p:cNvSpPr>
          <p:nvPr>
            <p:ph type="body" idx="1"/>
          </p:nvPr>
        </p:nvSpPr>
        <p:spPr>
          <a:xfrm>
            <a:off x="12674663" y="2880425"/>
            <a:ext cx="3907200" cy="4526100"/>
          </a:xfrm>
          <a:prstGeom prst="rect">
            <a:avLst/>
          </a:prstGeom>
          <a:noFill/>
          <a:ln>
            <a:noFill/>
          </a:ln>
        </p:spPr>
        <p:txBody>
          <a:bodyPr spcFirstLastPara="1" wrap="square" lIns="91425" tIns="45700" rIns="91425" bIns="45700" anchor="ctr" anchorCtr="0">
            <a:normAutofit/>
          </a:bodyPr>
          <a:lstStyle>
            <a:lvl1pPr marL="457200" marR="0" lvl="0" indent="-377825" algn="ctr" rtl="0">
              <a:spcBef>
                <a:spcPts val="640"/>
              </a:spcBef>
              <a:spcAft>
                <a:spcPts val="0"/>
              </a:spcAft>
              <a:buClr>
                <a:schemeClr val="lt1"/>
              </a:buClr>
              <a:buSzPts val="2350"/>
              <a:buFont typeface="Cabin"/>
              <a:buChar char="•"/>
              <a:defRPr sz="2350" i="0" u="none" strike="noStrike" cap="none">
                <a:solidFill>
                  <a:schemeClr val="lt1"/>
                </a:solidFill>
                <a:latin typeface="Cabin"/>
                <a:ea typeface="Cabin"/>
                <a:cs typeface="Cabin"/>
                <a:sym typeface="Cabin"/>
              </a:defRPr>
            </a:lvl1pPr>
            <a:lvl2pPr marL="914400" marR="0" lvl="1" indent="-377825" algn="ctr" rtl="0">
              <a:spcBef>
                <a:spcPts val="560"/>
              </a:spcBef>
              <a:spcAft>
                <a:spcPts val="0"/>
              </a:spcAft>
              <a:buClr>
                <a:schemeClr val="lt1"/>
              </a:buClr>
              <a:buSzPts val="2350"/>
              <a:buFont typeface="Cabin"/>
              <a:buChar char="–"/>
              <a:defRPr sz="2350" i="0" u="none" strike="noStrike" cap="none">
                <a:solidFill>
                  <a:schemeClr val="lt1"/>
                </a:solidFill>
                <a:latin typeface="Cabin"/>
                <a:ea typeface="Cabin"/>
                <a:cs typeface="Cabin"/>
                <a:sym typeface="Cabin"/>
              </a:defRPr>
            </a:lvl2pPr>
            <a:lvl3pPr marL="1371600" marR="0" lvl="2" indent="-377825" algn="ctr" rtl="0">
              <a:spcBef>
                <a:spcPts val="480"/>
              </a:spcBef>
              <a:spcAft>
                <a:spcPts val="0"/>
              </a:spcAft>
              <a:buClr>
                <a:schemeClr val="lt1"/>
              </a:buClr>
              <a:buSzPts val="2350"/>
              <a:buFont typeface="Cabin"/>
              <a:buChar char="•"/>
              <a:defRPr sz="2350" i="0" u="none" strike="noStrike" cap="none">
                <a:solidFill>
                  <a:schemeClr val="lt1"/>
                </a:solidFill>
                <a:latin typeface="Cabin"/>
                <a:ea typeface="Cabin"/>
                <a:cs typeface="Cabin"/>
                <a:sym typeface="Cabin"/>
              </a:defRPr>
            </a:lvl3pPr>
            <a:lvl4pPr marL="1828800" marR="0" lvl="3" indent="-377825" algn="ctr" rtl="0">
              <a:spcBef>
                <a:spcPts val="400"/>
              </a:spcBef>
              <a:spcAft>
                <a:spcPts val="0"/>
              </a:spcAft>
              <a:buClr>
                <a:schemeClr val="lt1"/>
              </a:buClr>
              <a:buSzPts val="2350"/>
              <a:buFont typeface="Cabin"/>
              <a:buChar char="–"/>
              <a:defRPr sz="2350" i="0" u="none" strike="noStrike" cap="none">
                <a:solidFill>
                  <a:schemeClr val="lt1"/>
                </a:solidFill>
                <a:latin typeface="Cabin"/>
                <a:ea typeface="Cabin"/>
                <a:cs typeface="Cabin"/>
                <a:sym typeface="Cabin"/>
              </a:defRPr>
            </a:lvl4pPr>
            <a:lvl5pPr marL="2286000" marR="0" lvl="4" indent="-377825" algn="ctr" rtl="0">
              <a:spcBef>
                <a:spcPts val="400"/>
              </a:spcBef>
              <a:spcAft>
                <a:spcPts val="0"/>
              </a:spcAft>
              <a:buClr>
                <a:schemeClr val="lt1"/>
              </a:buClr>
              <a:buSzPts val="2350"/>
              <a:buFont typeface="Cabin"/>
              <a:buChar char="»"/>
              <a:defRPr sz="2350" i="0" u="none" strike="noStrike" cap="none">
                <a:solidFill>
                  <a:schemeClr val="lt1"/>
                </a:solidFill>
                <a:latin typeface="Cabin"/>
                <a:ea typeface="Cabin"/>
                <a:cs typeface="Cabin"/>
                <a:sym typeface="Cabin"/>
              </a:defRPr>
            </a:lvl5pPr>
            <a:lvl6pPr marL="2743200" marR="0" lvl="5" indent="-377825" algn="ctr" rtl="0">
              <a:spcBef>
                <a:spcPts val="400"/>
              </a:spcBef>
              <a:spcAft>
                <a:spcPts val="0"/>
              </a:spcAft>
              <a:buClr>
                <a:schemeClr val="lt1"/>
              </a:buClr>
              <a:buSzPts val="2350"/>
              <a:buFont typeface="Cabin"/>
              <a:buChar char="•"/>
              <a:defRPr sz="2350" i="0" u="none" strike="noStrike" cap="none">
                <a:solidFill>
                  <a:schemeClr val="lt1"/>
                </a:solidFill>
                <a:latin typeface="Cabin"/>
                <a:ea typeface="Cabin"/>
                <a:cs typeface="Cabin"/>
                <a:sym typeface="Cabin"/>
              </a:defRPr>
            </a:lvl6pPr>
            <a:lvl7pPr marL="3200400" marR="0" lvl="6" indent="-377825" algn="ctr" rtl="0">
              <a:spcBef>
                <a:spcPts val="400"/>
              </a:spcBef>
              <a:spcAft>
                <a:spcPts val="0"/>
              </a:spcAft>
              <a:buClr>
                <a:schemeClr val="lt1"/>
              </a:buClr>
              <a:buSzPts val="2350"/>
              <a:buFont typeface="Cabin"/>
              <a:buChar char="•"/>
              <a:defRPr sz="2350" i="0" u="none" strike="noStrike" cap="none">
                <a:solidFill>
                  <a:schemeClr val="lt1"/>
                </a:solidFill>
                <a:latin typeface="Cabin"/>
                <a:ea typeface="Cabin"/>
                <a:cs typeface="Cabin"/>
                <a:sym typeface="Cabin"/>
              </a:defRPr>
            </a:lvl7pPr>
            <a:lvl8pPr marL="3657600" marR="0" lvl="7" indent="-377825" algn="ctr" rtl="0">
              <a:spcBef>
                <a:spcPts val="400"/>
              </a:spcBef>
              <a:spcAft>
                <a:spcPts val="0"/>
              </a:spcAft>
              <a:buClr>
                <a:schemeClr val="lt1"/>
              </a:buClr>
              <a:buSzPts val="2350"/>
              <a:buFont typeface="Cabin"/>
              <a:buChar char="•"/>
              <a:defRPr sz="2350" i="0" u="none" strike="noStrike" cap="none">
                <a:solidFill>
                  <a:schemeClr val="lt1"/>
                </a:solidFill>
                <a:latin typeface="Cabin"/>
                <a:ea typeface="Cabin"/>
                <a:cs typeface="Cabin"/>
                <a:sym typeface="Cabin"/>
              </a:defRPr>
            </a:lvl8pPr>
            <a:lvl9pPr marL="4114800" marR="0" lvl="8" indent="-377825" algn="ctr" rtl="0">
              <a:spcBef>
                <a:spcPts val="400"/>
              </a:spcBef>
              <a:spcAft>
                <a:spcPts val="0"/>
              </a:spcAft>
              <a:buClr>
                <a:schemeClr val="lt1"/>
              </a:buClr>
              <a:buSzPts val="2350"/>
              <a:buFont typeface="Cabin"/>
              <a:buChar char="•"/>
              <a:defRPr sz="2350" i="0" u="none" strike="noStrike" cap="none">
                <a:solidFill>
                  <a:schemeClr val="lt1"/>
                </a:solidFill>
                <a:latin typeface="Cabin"/>
                <a:ea typeface="Cabin"/>
                <a:cs typeface="Cabin"/>
                <a:sym typeface="Cabin"/>
              </a:defRPr>
            </a:lvl9pPr>
          </a:lstStyle>
          <a:p>
            <a:endParaRPr/>
          </a:p>
        </p:txBody>
      </p:sp>
      <p:sp>
        <p:nvSpPr>
          <p:cNvPr id="34" name="Google Shape;34;p5"/>
          <p:cNvSpPr>
            <a:spLocks noGrp="1"/>
          </p:cNvSpPr>
          <p:nvPr>
            <p:ph type="pic" idx="2"/>
          </p:nvPr>
        </p:nvSpPr>
        <p:spPr>
          <a:xfrm>
            <a:off x="9575" y="-38750"/>
            <a:ext cx="10994700" cy="10326000"/>
          </a:xfrm>
          <a:prstGeom prst="rect">
            <a:avLst/>
          </a:prstGeom>
          <a:noFill/>
          <a:ln>
            <a:noFill/>
          </a:ln>
        </p:spPr>
      </p:sp>
      <p:pic>
        <p:nvPicPr>
          <p:cNvPr id="35" name="Google Shape;35;p5"/>
          <p:cNvPicPr preferRelativeResize="0"/>
          <p:nvPr/>
        </p:nvPicPr>
        <p:blipFill rotWithShape="1">
          <a:blip r:embed="rId2">
            <a:alphaModFix/>
          </a:blip>
          <a:srcRect l="7565" t="29723" r="62532" b="18708"/>
          <a:stretch/>
        </p:blipFill>
        <p:spPr>
          <a:xfrm>
            <a:off x="15586375" y="-38750"/>
            <a:ext cx="2701627" cy="4801251"/>
          </a:xfrm>
          <a:prstGeom prst="rect">
            <a:avLst/>
          </a:prstGeom>
          <a:noFill/>
          <a:ln>
            <a:noFill/>
          </a:ln>
        </p:spPr>
      </p:pic>
      <p:pic>
        <p:nvPicPr>
          <p:cNvPr id="36" name="Google Shape;36;p5"/>
          <p:cNvPicPr preferRelativeResize="0"/>
          <p:nvPr/>
        </p:nvPicPr>
        <p:blipFill rotWithShape="1">
          <a:blip r:embed="rId3">
            <a:alphaModFix/>
          </a:blip>
          <a:srcRect b="74075"/>
          <a:stretch/>
        </p:blipFill>
        <p:spPr>
          <a:xfrm>
            <a:off x="10407050" y="8851044"/>
            <a:ext cx="4814275" cy="143595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ustom Layout 3">
  <p:cSld name="CUSTOM_2">
    <p:spTree>
      <p:nvGrpSpPr>
        <p:cNvPr id="1" name="Shape 37"/>
        <p:cNvGrpSpPr/>
        <p:nvPr/>
      </p:nvGrpSpPr>
      <p:grpSpPr>
        <a:xfrm>
          <a:off x="0" y="0"/>
          <a:ext cx="0" cy="0"/>
          <a:chOff x="0" y="0"/>
          <a:chExt cx="0" cy="0"/>
        </a:xfrm>
      </p:grpSpPr>
      <p:grpSp>
        <p:nvGrpSpPr>
          <p:cNvPr id="38" name="Google Shape;38;p6"/>
          <p:cNvGrpSpPr/>
          <p:nvPr/>
        </p:nvGrpSpPr>
        <p:grpSpPr>
          <a:xfrm>
            <a:off x="0" y="2098776"/>
            <a:ext cx="18288118" cy="6264946"/>
            <a:chOff x="0" y="-9525"/>
            <a:chExt cx="4816592" cy="1650016"/>
          </a:xfrm>
        </p:grpSpPr>
        <p:sp>
          <p:nvSpPr>
            <p:cNvPr id="39" name="Google Shape;39;p6"/>
            <p:cNvSpPr/>
            <p:nvPr/>
          </p:nvSpPr>
          <p:spPr>
            <a:xfrm>
              <a:off x="0" y="0"/>
              <a:ext cx="4816592" cy="1640491"/>
            </a:xfrm>
            <a:custGeom>
              <a:avLst/>
              <a:gdLst/>
              <a:ahLst/>
              <a:cxnLst/>
              <a:rect l="l" t="t" r="r" b="b"/>
              <a:pathLst>
                <a:path w="4816592" h="1640491" extrusionOk="0">
                  <a:moveTo>
                    <a:pt x="0" y="0"/>
                  </a:moveTo>
                  <a:lnTo>
                    <a:pt x="4816592" y="0"/>
                  </a:lnTo>
                  <a:lnTo>
                    <a:pt x="4816592" y="1640491"/>
                  </a:lnTo>
                  <a:lnTo>
                    <a:pt x="0" y="1640491"/>
                  </a:lnTo>
                  <a:close/>
                </a:path>
              </a:pathLst>
            </a:custGeom>
            <a:solidFill>
              <a:srgbClr val="1E2B3B"/>
            </a:solidFill>
            <a:ln>
              <a:noFill/>
            </a:ln>
          </p:spPr>
        </p:sp>
        <p:sp>
          <p:nvSpPr>
            <p:cNvPr id="40" name="Google Shape;40;p6"/>
            <p:cNvSpPr txBox="1"/>
            <p:nvPr/>
          </p:nvSpPr>
          <p:spPr>
            <a:xfrm>
              <a:off x="0" y="-9525"/>
              <a:ext cx="4816500" cy="1650000"/>
            </a:xfrm>
            <a:prstGeom prst="rect">
              <a:avLst/>
            </a:prstGeom>
            <a:noFill/>
            <a:ln>
              <a:noFill/>
            </a:ln>
          </p:spPr>
          <p:txBody>
            <a:bodyPr spcFirstLastPara="1" wrap="square" lIns="50800" tIns="50800" rIns="50800" bIns="50800" anchor="ctr" anchorCtr="0">
              <a:noAutofit/>
            </a:bodyPr>
            <a:lstStyle/>
            <a:p>
              <a:pPr marL="0" marR="0" lvl="0" indent="0" algn="ctr" rtl="0">
                <a:lnSpc>
                  <a:spcPct val="135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 name="Google Shape;41;p6"/>
          <p:cNvSpPr>
            <a:spLocks noGrp="1"/>
          </p:cNvSpPr>
          <p:nvPr>
            <p:ph type="pic" idx="2"/>
          </p:nvPr>
        </p:nvSpPr>
        <p:spPr>
          <a:xfrm>
            <a:off x="398550" y="2432350"/>
            <a:ext cx="4372800" cy="5634000"/>
          </a:xfrm>
          <a:prstGeom prst="rect">
            <a:avLst/>
          </a:prstGeom>
          <a:noFill/>
          <a:ln>
            <a:noFill/>
          </a:ln>
        </p:spPr>
      </p:sp>
      <p:sp>
        <p:nvSpPr>
          <p:cNvPr id="42" name="Google Shape;42;p6"/>
          <p:cNvSpPr>
            <a:spLocks noGrp="1"/>
          </p:cNvSpPr>
          <p:nvPr>
            <p:ph type="pic" idx="3"/>
          </p:nvPr>
        </p:nvSpPr>
        <p:spPr>
          <a:xfrm>
            <a:off x="4771259" y="2432350"/>
            <a:ext cx="4372800" cy="5634000"/>
          </a:xfrm>
          <a:prstGeom prst="rect">
            <a:avLst/>
          </a:prstGeom>
          <a:noFill/>
          <a:ln>
            <a:noFill/>
          </a:ln>
        </p:spPr>
      </p:sp>
      <p:sp>
        <p:nvSpPr>
          <p:cNvPr id="43" name="Google Shape;43;p6"/>
          <p:cNvSpPr>
            <a:spLocks noGrp="1"/>
          </p:cNvSpPr>
          <p:nvPr>
            <p:ph type="pic" idx="4"/>
          </p:nvPr>
        </p:nvSpPr>
        <p:spPr>
          <a:xfrm>
            <a:off x="9143969" y="2432350"/>
            <a:ext cx="4372800" cy="5634000"/>
          </a:xfrm>
          <a:prstGeom prst="rect">
            <a:avLst/>
          </a:prstGeom>
          <a:noFill/>
          <a:ln>
            <a:noFill/>
          </a:ln>
        </p:spPr>
      </p:sp>
      <p:sp>
        <p:nvSpPr>
          <p:cNvPr id="44" name="Google Shape;44;p6"/>
          <p:cNvSpPr>
            <a:spLocks noGrp="1"/>
          </p:cNvSpPr>
          <p:nvPr>
            <p:ph type="pic" idx="5"/>
          </p:nvPr>
        </p:nvSpPr>
        <p:spPr>
          <a:xfrm>
            <a:off x="13516665" y="2432350"/>
            <a:ext cx="4372800" cy="5634000"/>
          </a:xfrm>
          <a:prstGeom prst="rect">
            <a:avLst/>
          </a:prstGeom>
          <a:noFill/>
          <a:ln>
            <a:noFill/>
          </a:ln>
        </p:spPr>
      </p:sp>
      <p:sp>
        <p:nvSpPr>
          <p:cNvPr id="45" name="Google Shape;45;p6"/>
          <p:cNvSpPr txBox="1">
            <a:spLocks noGrp="1"/>
          </p:cNvSpPr>
          <p:nvPr>
            <p:ph type="title"/>
          </p:nvPr>
        </p:nvSpPr>
        <p:spPr>
          <a:xfrm>
            <a:off x="3493850" y="451000"/>
            <a:ext cx="11300400" cy="1143000"/>
          </a:xfrm>
          <a:prstGeom prst="rect">
            <a:avLst/>
          </a:prstGeom>
        </p:spPr>
        <p:txBody>
          <a:bodyPr spcFirstLastPara="1" wrap="square" lIns="91425" tIns="45700" rIns="91425" bIns="45700" anchor="ctr" anchorCtr="0">
            <a:normAutofit/>
          </a:bodyPr>
          <a:lstStyle>
            <a:lvl1pPr lvl="0" algn="ctr">
              <a:spcBef>
                <a:spcPts val="0"/>
              </a:spcBef>
              <a:spcAft>
                <a:spcPts val="0"/>
              </a:spcAft>
              <a:buSzPts val="975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pic>
        <p:nvPicPr>
          <p:cNvPr id="46" name="Google Shape;46;p6"/>
          <p:cNvPicPr preferRelativeResize="0"/>
          <p:nvPr/>
        </p:nvPicPr>
        <p:blipFill rotWithShape="1">
          <a:blip r:embed="rId2">
            <a:alphaModFix/>
          </a:blip>
          <a:srcRect l="23465" t="14646"/>
          <a:stretch/>
        </p:blipFill>
        <p:spPr>
          <a:xfrm>
            <a:off x="0" y="0"/>
            <a:ext cx="3537825" cy="2464750"/>
          </a:xfrm>
          <a:prstGeom prst="rect">
            <a:avLst/>
          </a:prstGeom>
          <a:noFill/>
          <a:ln>
            <a:noFill/>
          </a:ln>
        </p:spPr>
      </p:pic>
      <p:pic>
        <p:nvPicPr>
          <p:cNvPr id="47" name="Google Shape;47;p6"/>
          <p:cNvPicPr preferRelativeResize="0"/>
          <p:nvPr/>
        </p:nvPicPr>
        <p:blipFill rotWithShape="1">
          <a:blip r:embed="rId3">
            <a:alphaModFix/>
          </a:blip>
          <a:srcRect t="14879" r="22576"/>
          <a:stretch/>
        </p:blipFill>
        <p:spPr>
          <a:xfrm>
            <a:off x="14709100" y="14300"/>
            <a:ext cx="3579025" cy="2464750"/>
          </a:xfrm>
          <a:prstGeom prst="rect">
            <a:avLst/>
          </a:prstGeom>
          <a:noFill/>
          <a:ln>
            <a:noFill/>
          </a:ln>
        </p:spPr>
      </p:pic>
      <p:sp>
        <p:nvSpPr>
          <p:cNvPr id="48" name="Google Shape;48;p6"/>
          <p:cNvSpPr txBox="1">
            <a:spLocks noGrp="1"/>
          </p:cNvSpPr>
          <p:nvPr>
            <p:ph type="body" idx="1"/>
          </p:nvPr>
        </p:nvSpPr>
        <p:spPr>
          <a:xfrm>
            <a:off x="1261200" y="8776625"/>
            <a:ext cx="15765600" cy="943200"/>
          </a:xfrm>
          <a:prstGeom prst="rect">
            <a:avLst/>
          </a:prstGeom>
          <a:noFill/>
          <a:ln>
            <a:noFill/>
          </a:ln>
        </p:spPr>
        <p:txBody>
          <a:bodyPr spcFirstLastPara="1" wrap="square" lIns="91425" tIns="45700" rIns="91425" bIns="45700" anchor="ctr" anchorCtr="0">
            <a:normAutofit/>
          </a:bodyPr>
          <a:lstStyle>
            <a:lvl1pPr marL="457200" marR="0" lvl="0" indent="-361950" algn="ctr" rtl="0">
              <a:spcBef>
                <a:spcPts val="640"/>
              </a:spcBef>
              <a:spcAft>
                <a:spcPts val="0"/>
              </a:spcAft>
              <a:buClr>
                <a:schemeClr val="lt1"/>
              </a:buClr>
              <a:buSzPts val="2100"/>
              <a:buFont typeface="Cabin"/>
              <a:buChar char="•"/>
              <a:defRPr i="0" u="none" strike="noStrike" cap="none">
                <a:solidFill>
                  <a:schemeClr val="lt1"/>
                </a:solidFill>
                <a:latin typeface="Cabin"/>
                <a:ea typeface="Cabin"/>
                <a:cs typeface="Cabin"/>
                <a:sym typeface="Cabin"/>
              </a:defRPr>
            </a:lvl1pPr>
            <a:lvl2pPr marL="914400" marR="0" lvl="1" indent="-361950" algn="ctr" rtl="0">
              <a:spcBef>
                <a:spcPts val="560"/>
              </a:spcBef>
              <a:spcAft>
                <a:spcPts val="0"/>
              </a:spcAft>
              <a:buClr>
                <a:schemeClr val="lt1"/>
              </a:buClr>
              <a:buSzPts val="2100"/>
              <a:buFont typeface="Cabin"/>
              <a:buChar char="–"/>
              <a:defRPr i="0" u="none" strike="noStrike" cap="none">
                <a:solidFill>
                  <a:schemeClr val="lt1"/>
                </a:solidFill>
                <a:latin typeface="Cabin"/>
                <a:ea typeface="Cabin"/>
                <a:cs typeface="Cabin"/>
                <a:sym typeface="Cabin"/>
              </a:defRPr>
            </a:lvl2pPr>
            <a:lvl3pPr marL="1371600" marR="0" lvl="2" indent="-361950" algn="ctr" rtl="0">
              <a:spcBef>
                <a:spcPts val="480"/>
              </a:spcBef>
              <a:spcAft>
                <a:spcPts val="0"/>
              </a:spcAft>
              <a:buClr>
                <a:schemeClr val="lt1"/>
              </a:buClr>
              <a:buSzPts val="2100"/>
              <a:buFont typeface="Cabin"/>
              <a:buChar char="•"/>
              <a:defRPr i="0" u="none" strike="noStrike" cap="none">
                <a:solidFill>
                  <a:schemeClr val="lt1"/>
                </a:solidFill>
                <a:latin typeface="Cabin"/>
                <a:ea typeface="Cabin"/>
                <a:cs typeface="Cabin"/>
                <a:sym typeface="Cabin"/>
              </a:defRPr>
            </a:lvl3pPr>
            <a:lvl4pPr marL="1828800" marR="0" lvl="3" indent="-361950" algn="ctr" rtl="0">
              <a:spcBef>
                <a:spcPts val="400"/>
              </a:spcBef>
              <a:spcAft>
                <a:spcPts val="0"/>
              </a:spcAft>
              <a:buClr>
                <a:schemeClr val="lt1"/>
              </a:buClr>
              <a:buSzPts val="2100"/>
              <a:buFont typeface="Cabin"/>
              <a:buChar char="–"/>
              <a:defRPr i="0" u="none" strike="noStrike" cap="none">
                <a:solidFill>
                  <a:schemeClr val="lt1"/>
                </a:solidFill>
                <a:latin typeface="Cabin"/>
                <a:ea typeface="Cabin"/>
                <a:cs typeface="Cabin"/>
                <a:sym typeface="Cabin"/>
              </a:defRPr>
            </a:lvl4pPr>
            <a:lvl5pPr marL="2286000" marR="0" lvl="4" indent="-361950" algn="ctr" rtl="0">
              <a:spcBef>
                <a:spcPts val="400"/>
              </a:spcBef>
              <a:spcAft>
                <a:spcPts val="0"/>
              </a:spcAft>
              <a:buClr>
                <a:schemeClr val="lt1"/>
              </a:buClr>
              <a:buSzPts val="2100"/>
              <a:buFont typeface="Cabin"/>
              <a:buChar char="»"/>
              <a:defRPr i="0" u="none" strike="noStrike" cap="none">
                <a:solidFill>
                  <a:schemeClr val="lt1"/>
                </a:solidFill>
                <a:latin typeface="Cabin"/>
                <a:ea typeface="Cabin"/>
                <a:cs typeface="Cabin"/>
                <a:sym typeface="Cabin"/>
              </a:defRPr>
            </a:lvl5pPr>
            <a:lvl6pPr marL="2743200" marR="0" lvl="5" indent="-361950" algn="ctr" rtl="0">
              <a:spcBef>
                <a:spcPts val="400"/>
              </a:spcBef>
              <a:spcAft>
                <a:spcPts val="0"/>
              </a:spcAft>
              <a:buClr>
                <a:schemeClr val="lt1"/>
              </a:buClr>
              <a:buSzPts val="2100"/>
              <a:buFont typeface="Cabin"/>
              <a:buChar char="•"/>
              <a:defRPr i="0" u="none" strike="noStrike" cap="none">
                <a:solidFill>
                  <a:schemeClr val="lt1"/>
                </a:solidFill>
                <a:latin typeface="Cabin"/>
                <a:ea typeface="Cabin"/>
                <a:cs typeface="Cabin"/>
                <a:sym typeface="Cabin"/>
              </a:defRPr>
            </a:lvl6pPr>
            <a:lvl7pPr marL="3200400" marR="0" lvl="6" indent="-361950" algn="ctr" rtl="0">
              <a:spcBef>
                <a:spcPts val="400"/>
              </a:spcBef>
              <a:spcAft>
                <a:spcPts val="0"/>
              </a:spcAft>
              <a:buClr>
                <a:schemeClr val="lt1"/>
              </a:buClr>
              <a:buSzPts val="2100"/>
              <a:buFont typeface="Cabin"/>
              <a:buChar char="•"/>
              <a:defRPr i="0" u="none" strike="noStrike" cap="none">
                <a:solidFill>
                  <a:schemeClr val="lt1"/>
                </a:solidFill>
                <a:latin typeface="Cabin"/>
                <a:ea typeface="Cabin"/>
                <a:cs typeface="Cabin"/>
                <a:sym typeface="Cabin"/>
              </a:defRPr>
            </a:lvl7pPr>
            <a:lvl8pPr marL="3657600" marR="0" lvl="7" indent="-361950" algn="ctr" rtl="0">
              <a:spcBef>
                <a:spcPts val="400"/>
              </a:spcBef>
              <a:spcAft>
                <a:spcPts val="0"/>
              </a:spcAft>
              <a:buClr>
                <a:schemeClr val="lt1"/>
              </a:buClr>
              <a:buSzPts val="2100"/>
              <a:buFont typeface="Cabin"/>
              <a:buChar char="•"/>
              <a:defRPr i="0" u="none" strike="noStrike" cap="none">
                <a:solidFill>
                  <a:schemeClr val="lt1"/>
                </a:solidFill>
                <a:latin typeface="Cabin"/>
                <a:ea typeface="Cabin"/>
                <a:cs typeface="Cabin"/>
                <a:sym typeface="Cabin"/>
              </a:defRPr>
            </a:lvl8pPr>
            <a:lvl9pPr marL="4114800" marR="0" lvl="8" indent="-361950" algn="ctr" rtl="0">
              <a:spcBef>
                <a:spcPts val="400"/>
              </a:spcBef>
              <a:spcAft>
                <a:spcPts val="0"/>
              </a:spcAft>
              <a:buClr>
                <a:schemeClr val="lt1"/>
              </a:buClr>
              <a:buSzPts val="2100"/>
              <a:buFont typeface="Cabin"/>
              <a:buChar char="•"/>
              <a:defRPr i="0" u="none" strike="noStrike" cap="none">
                <a:solidFill>
                  <a:schemeClr val="lt1"/>
                </a:solidFill>
                <a:latin typeface="Cabin"/>
                <a:ea typeface="Cabin"/>
                <a:cs typeface="Cabin"/>
                <a:sym typeface="Cabin"/>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4">
  <p:cSld name="CUSTOM_3">
    <p:spTree>
      <p:nvGrpSpPr>
        <p:cNvPr id="1" name="Shape 49"/>
        <p:cNvGrpSpPr/>
        <p:nvPr/>
      </p:nvGrpSpPr>
      <p:grpSpPr>
        <a:xfrm>
          <a:off x="0" y="0"/>
          <a:ext cx="0" cy="0"/>
          <a:chOff x="0" y="0"/>
          <a:chExt cx="0" cy="0"/>
        </a:xfrm>
      </p:grpSpPr>
      <p:grpSp>
        <p:nvGrpSpPr>
          <p:cNvPr id="50" name="Google Shape;50;p7"/>
          <p:cNvGrpSpPr/>
          <p:nvPr/>
        </p:nvGrpSpPr>
        <p:grpSpPr>
          <a:xfrm rot="-5400000">
            <a:off x="5793099" y="-2023160"/>
            <a:ext cx="6905487" cy="14333275"/>
            <a:chOff x="0" y="0"/>
            <a:chExt cx="1818717" cy="3774994"/>
          </a:xfrm>
        </p:grpSpPr>
        <p:sp>
          <p:nvSpPr>
            <p:cNvPr id="51" name="Google Shape;51;p7"/>
            <p:cNvSpPr/>
            <p:nvPr/>
          </p:nvSpPr>
          <p:spPr>
            <a:xfrm>
              <a:off x="0" y="0"/>
              <a:ext cx="1818717" cy="3774994"/>
            </a:xfrm>
            <a:custGeom>
              <a:avLst/>
              <a:gdLst/>
              <a:ahLst/>
              <a:cxnLst/>
              <a:rect l="l" t="t" r="r" b="b"/>
              <a:pathLst>
                <a:path w="1818717" h="3774994" extrusionOk="0">
                  <a:moveTo>
                    <a:pt x="1739298" y="0"/>
                  </a:moveTo>
                  <a:lnTo>
                    <a:pt x="79418" y="0"/>
                  </a:lnTo>
                  <a:cubicBezTo>
                    <a:pt x="79418" y="43699"/>
                    <a:pt x="44079" y="79418"/>
                    <a:pt x="0" y="79418"/>
                  </a:cubicBezTo>
                  <a:lnTo>
                    <a:pt x="0" y="3695576"/>
                  </a:lnTo>
                  <a:cubicBezTo>
                    <a:pt x="43699" y="3695576"/>
                    <a:pt x="79418" y="3730915"/>
                    <a:pt x="79418" y="3774994"/>
                  </a:cubicBezTo>
                  <a:lnTo>
                    <a:pt x="1739298" y="3774994"/>
                  </a:lnTo>
                  <a:cubicBezTo>
                    <a:pt x="1739298" y="3731295"/>
                    <a:pt x="1774637" y="3695576"/>
                    <a:pt x="1818717" y="3695576"/>
                  </a:cubicBezTo>
                  <a:lnTo>
                    <a:pt x="1818717" y="79418"/>
                  </a:lnTo>
                  <a:cubicBezTo>
                    <a:pt x="1775017" y="79418"/>
                    <a:pt x="1739298" y="44079"/>
                    <a:pt x="1739298" y="0"/>
                  </a:cubicBezTo>
                  <a:close/>
                </a:path>
              </a:pathLst>
            </a:custGeom>
            <a:solidFill>
              <a:srgbClr val="000000">
                <a:alpha val="0"/>
              </a:srgbClr>
            </a:solidFill>
            <a:ln w="38100" cap="sq" cmpd="sng">
              <a:solidFill>
                <a:srgbClr val="F6E58E"/>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7"/>
            <p:cNvSpPr txBox="1"/>
            <p:nvPr/>
          </p:nvSpPr>
          <p:spPr>
            <a:xfrm>
              <a:off x="38100" y="28575"/>
              <a:ext cx="1742400" cy="3708300"/>
            </a:xfrm>
            <a:prstGeom prst="rect">
              <a:avLst/>
            </a:prstGeom>
            <a:noFill/>
            <a:ln>
              <a:noFill/>
            </a:ln>
          </p:spPr>
          <p:txBody>
            <a:bodyPr spcFirstLastPara="1" wrap="square" lIns="50800" tIns="50800" rIns="50800" bIns="50800" anchor="ctr" anchorCtr="0">
              <a:noAutofit/>
            </a:bodyPr>
            <a:lstStyle/>
            <a:p>
              <a:pPr marL="0" marR="0" lvl="0" indent="0" algn="ctr" rtl="0">
                <a:lnSpc>
                  <a:spcPct val="135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 name="Google Shape;53;p7"/>
          <p:cNvGrpSpPr/>
          <p:nvPr/>
        </p:nvGrpSpPr>
        <p:grpSpPr>
          <a:xfrm rot="-5400000">
            <a:off x="6027742" y="-1741054"/>
            <a:ext cx="6436197" cy="13769067"/>
            <a:chOff x="0" y="0"/>
            <a:chExt cx="1695119" cy="3626397"/>
          </a:xfrm>
        </p:grpSpPr>
        <p:sp>
          <p:nvSpPr>
            <p:cNvPr id="54" name="Google Shape;54;p7"/>
            <p:cNvSpPr/>
            <p:nvPr/>
          </p:nvSpPr>
          <p:spPr>
            <a:xfrm>
              <a:off x="0" y="0"/>
              <a:ext cx="1695119" cy="3626397"/>
            </a:xfrm>
            <a:custGeom>
              <a:avLst/>
              <a:gdLst/>
              <a:ahLst/>
              <a:cxnLst/>
              <a:rect l="l" t="t" r="r" b="b"/>
              <a:pathLst>
                <a:path w="1695119" h="3626397" extrusionOk="0">
                  <a:moveTo>
                    <a:pt x="1615701" y="0"/>
                  </a:moveTo>
                  <a:lnTo>
                    <a:pt x="79418" y="0"/>
                  </a:lnTo>
                  <a:cubicBezTo>
                    <a:pt x="79418" y="43699"/>
                    <a:pt x="44079" y="79418"/>
                    <a:pt x="0" y="79418"/>
                  </a:cubicBezTo>
                  <a:lnTo>
                    <a:pt x="0" y="3546979"/>
                  </a:lnTo>
                  <a:cubicBezTo>
                    <a:pt x="43699" y="3546979"/>
                    <a:pt x="79418" y="3582318"/>
                    <a:pt x="79418" y="3626397"/>
                  </a:cubicBezTo>
                  <a:lnTo>
                    <a:pt x="1615701" y="3626397"/>
                  </a:lnTo>
                  <a:cubicBezTo>
                    <a:pt x="1615701" y="3582698"/>
                    <a:pt x="1651040" y="3546979"/>
                    <a:pt x="1695119" y="3546979"/>
                  </a:cubicBezTo>
                  <a:lnTo>
                    <a:pt x="1695119" y="79418"/>
                  </a:lnTo>
                  <a:cubicBezTo>
                    <a:pt x="1651420" y="79418"/>
                    <a:pt x="1615701" y="44079"/>
                    <a:pt x="1615701" y="0"/>
                  </a:cubicBezTo>
                  <a:close/>
                </a:path>
              </a:pathLst>
            </a:custGeom>
            <a:solidFill>
              <a:srgbClr val="1E2B3B"/>
            </a:solidFill>
            <a:ln w="38100" cap="sq" cmpd="sng">
              <a:solidFill>
                <a:srgbClr val="F6E58E"/>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7"/>
            <p:cNvSpPr txBox="1"/>
            <p:nvPr/>
          </p:nvSpPr>
          <p:spPr>
            <a:xfrm>
              <a:off x="38100" y="28575"/>
              <a:ext cx="1618800" cy="3559800"/>
            </a:xfrm>
            <a:prstGeom prst="rect">
              <a:avLst/>
            </a:prstGeom>
            <a:noFill/>
            <a:ln>
              <a:noFill/>
            </a:ln>
          </p:spPr>
          <p:txBody>
            <a:bodyPr spcFirstLastPara="1" wrap="square" lIns="50800" tIns="50800" rIns="50800" bIns="50800" anchor="ctr" anchorCtr="0">
              <a:noAutofit/>
            </a:bodyPr>
            <a:lstStyle/>
            <a:p>
              <a:pPr marL="0" marR="0" lvl="0" indent="0" algn="ctr" rtl="0">
                <a:lnSpc>
                  <a:spcPct val="135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6" name="Google Shape;56;p7"/>
          <p:cNvSpPr/>
          <p:nvPr/>
        </p:nvSpPr>
        <p:spPr>
          <a:xfrm>
            <a:off x="13774981" y="0"/>
            <a:ext cx="4781897" cy="10288299"/>
          </a:xfrm>
          <a:custGeom>
            <a:avLst/>
            <a:gdLst/>
            <a:ahLst/>
            <a:cxnLst/>
            <a:rect l="l" t="t" r="r" b="b"/>
            <a:pathLst>
              <a:path w="4781897" h="10288299" extrusionOk="0">
                <a:moveTo>
                  <a:pt x="0" y="0"/>
                </a:moveTo>
                <a:lnTo>
                  <a:pt x="4781896" y="0"/>
                </a:lnTo>
                <a:lnTo>
                  <a:pt x="4781896" y="10288299"/>
                </a:lnTo>
                <a:lnTo>
                  <a:pt x="0" y="10288299"/>
                </a:lnTo>
                <a:lnTo>
                  <a:pt x="0" y="0"/>
                </a:lnTo>
                <a:close/>
              </a:path>
            </a:pathLst>
          </a:custGeom>
          <a:blipFill rotWithShape="1">
            <a:blip r:embed="rId2">
              <a:alphaModFix/>
            </a:blip>
            <a:stretch>
              <a:fillRect l="-116769"/>
            </a:stretch>
          </a:blipFill>
          <a:ln>
            <a:noFill/>
          </a:ln>
        </p:spPr>
      </p:sp>
      <p:sp>
        <p:nvSpPr>
          <p:cNvPr id="57" name="Google Shape;57;p7"/>
          <p:cNvSpPr/>
          <p:nvPr/>
        </p:nvSpPr>
        <p:spPr>
          <a:xfrm>
            <a:off x="-268877" y="0"/>
            <a:ext cx="4781897" cy="10288299"/>
          </a:xfrm>
          <a:custGeom>
            <a:avLst/>
            <a:gdLst/>
            <a:ahLst/>
            <a:cxnLst/>
            <a:rect l="l" t="t" r="r" b="b"/>
            <a:pathLst>
              <a:path w="4781897" h="10288299" extrusionOk="0">
                <a:moveTo>
                  <a:pt x="0" y="0"/>
                </a:moveTo>
                <a:lnTo>
                  <a:pt x="4781896" y="0"/>
                </a:lnTo>
                <a:lnTo>
                  <a:pt x="4781896" y="10288299"/>
                </a:lnTo>
                <a:lnTo>
                  <a:pt x="0" y="10288299"/>
                </a:lnTo>
                <a:lnTo>
                  <a:pt x="0" y="0"/>
                </a:lnTo>
                <a:close/>
              </a:path>
            </a:pathLst>
          </a:custGeom>
          <a:blipFill rotWithShape="1">
            <a:blip r:embed="rId2">
              <a:alphaModFix/>
            </a:blip>
            <a:stretch>
              <a:fillRect r="-116769"/>
            </a:stretch>
          </a:blipFill>
          <a:ln>
            <a:noFill/>
          </a:ln>
        </p:spPr>
      </p:sp>
      <p:sp>
        <p:nvSpPr>
          <p:cNvPr id="58" name="Google Shape;58;p7"/>
          <p:cNvSpPr txBox="1">
            <a:spLocks noGrp="1"/>
          </p:cNvSpPr>
          <p:nvPr>
            <p:ph type="body" idx="1"/>
          </p:nvPr>
        </p:nvSpPr>
        <p:spPr>
          <a:xfrm>
            <a:off x="1261200" y="2700825"/>
            <a:ext cx="15765600" cy="4046100"/>
          </a:xfrm>
          <a:prstGeom prst="rect">
            <a:avLst/>
          </a:prstGeom>
          <a:noFill/>
          <a:ln>
            <a:noFill/>
          </a:ln>
        </p:spPr>
        <p:txBody>
          <a:bodyPr spcFirstLastPara="1" wrap="square" lIns="91425" tIns="45700" rIns="91425" bIns="45700" anchor="ctr" anchorCtr="0">
            <a:normAutofit/>
          </a:bodyPr>
          <a:lstStyle>
            <a:lvl1pPr marL="457200" marR="0" lvl="0" indent="-619125" algn="ctr" rtl="0">
              <a:spcBef>
                <a:spcPts val="640"/>
              </a:spcBef>
              <a:spcAft>
                <a:spcPts val="0"/>
              </a:spcAft>
              <a:buClr>
                <a:srgbClr val="F6E58E"/>
              </a:buClr>
              <a:buSzPts val="6150"/>
              <a:buFont typeface="Yeseva One"/>
              <a:buChar char="•"/>
              <a:defRPr sz="6150" i="0" u="none" strike="noStrike" cap="none">
                <a:solidFill>
                  <a:srgbClr val="F6E58E"/>
                </a:solidFill>
                <a:latin typeface="Yeseva One"/>
                <a:ea typeface="Yeseva One"/>
                <a:cs typeface="Yeseva One"/>
                <a:sym typeface="Yeseva One"/>
              </a:defRPr>
            </a:lvl1pPr>
            <a:lvl2pPr marL="914400" marR="0" lvl="1" indent="-619125" algn="ctr" rtl="0">
              <a:spcBef>
                <a:spcPts val="560"/>
              </a:spcBef>
              <a:spcAft>
                <a:spcPts val="0"/>
              </a:spcAft>
              <a:buClr>
                <a:srgbClr val="F6E58E"/>
              </a:buClr>
              <a:buSzPts val="6150"/>
              <a:buFont typeface="Yeseva One"/>
              <a:buChar char="–"/>
              <a:defRPr sz="6150" i="0" u="none" strike="noStrike" cap="none">
                <a:solidFill>
                  <a:srgbClr val="F6E58E"/>
                </a:solidFill>
                <a:latin typeface="Yeseva One"/>
                <a:ea typeface="Yeseva One"/>
                <a:cs typeface="Yeseva One"/>
                <a:sym typeface="Yeseva One"/>
              </a:defRPr>
            </a:lvl2pPr>
            <a:lvl3pPr marL="1371600" marR="0" lvl="2" indent="-619125" algn="ctr" rtl="0">
              <a:spcBef>
                <a:spcPts val="480"/>
              </a:spcBef>
              <a:spcAft>
                <a:spcPts val="0"/>
              </a:spcAft>
              <a:buClr>
                <a:srgbClr val="F6E58E"/>
              </a:buClr>
              <a:buSzPts val="6150"/>
              <a:buFont typeface="Yeseva One"/>
              <a:buChar char="•"/>
              <a:defRPr sz="6150" i="0" u="none" strike="noStrike" cap="none">
                <a:solidFill>
                  <a:srgbClr val="F6E58E"/>
                </a:solidFill>
                <a:latin typeface="Yeseva One"/>
                <a:ea typeface="Yeseva One"/>
                <a:cs typeface="Yeseva One"/>
                <a:sym typeface="Yeseva One"/>
              </a:defRPr>
            </a:lvl3pPr>
            <a:lvl4pPr marL="1828800" marR="0" lvl="3" indent="-619125" algn="ctr" rtl="0">
              <a:spcBef>
                <a:spcPts val="400"/>
              </a:spcBef>
              <a:spcAft>
                <a:spcPts val="0"/>
              </a:spcAft>
              <a:buClr>
                <a:srgbClr val="F6E58E"/>
              </a:buClr>
              <a:buSzPts val="6150"/>
              <a:buFont typeface="Yeseva One"/>
              <a:buChar char="–"/>
              <a:defRPr sz="6150" i="0" u="none" strike="noStrike" cap="none">
                <a:solidFill>
                  <a:srgbClr val="F6E58E"/>
                </a:solidFill>
                <a:latin typeface="Yeseva One"/>
                <a:ea typeface="Yeseva One"/>
                <a:cs typeface="Yeseva One"/>
                <a:sym typeface="Yeseva One"/>
              </a:defRPr>
            </a:lvl4pPr>
            <a:lvl5pPr marL="2286000" marR="0" lvl="4" indent="-619125" algn="ctr" rtl="0">
              <a:spcBef>
                <a:spcPts val="400"/>
              </a:spcBef>
              <a:spcAft>
                <a:spcPts val="0"/>
              </a:spcAft>
              <a:buClr>
                <a:srgbClr val="F6E58E"/>
              </a:buClr>
              <a:buSzPts val="6150"/>
              <a:buFont typeface="Yeseva One"/>
              <a:buChar char="»"/>
              <a:defRPr sz="6150" i="0" u="none" strike="noStrike" cap="none">
                <a:solidFill>
                  <a:srgbClr val="F6E58E"/>
                </a:solidFill>
                <a:latin typeface="Yeseva One"/>
                <a:ea typeface="Yeseva One"/>
                <a:cs typeface="Yeseva One"/>
                <a:sym typeface="Yeseva One"/>
              </a:defRPr>
            </a:lvl5pPr>
            <a:lvl6pPr marL="2743200" marR="0" lvl="5" indent="-619125" algn="ctr" rtl="0">
              <a:spcBef>
                <a:spcPts val="400"/>
              </a:spcBef>
              <a:spcAft>
                <a:spcPts val="0"/>
              </a:spcAft>
              <a:buClr>
                <a:srgbClr val="F6E58E"/>
              </a:buClr>
              <a:buSzPts val="6150"/>
              <a:buFont typeface="Yeseva One"/>
              <a:buChar char="•"/>
              <a:defRPr sz="6150" i="0" u="none" strike="noStrike" cap="none">
                <a:solidFill>
                  <a:srgbClr val="F6E58E"/>
                </a:solidFill>
                <a:latin typeface="Yeseva One"/>
                <a:ea typeface="Yeseva One"/>
                <a:cs typeface="Yeseva One"/>
                <a:sym typeface="Yeseva One"/>
              </a:defRPr>
            </a:lvl6pPr>
            <a:lvl7pPr marL="3200400" marR="0" lvl="6" indent="-619125" algn="ctr" rtl="0">
              <a:spcBef>
                <a:spcPts val="400"/>
              </a:spcBef>
              <a:spcAft>
                <a:spcPts val="0"/>
              </a:spcAft>
              <a:buClr>
                <a:srgbClr val="F6E58E"/>
              </a:buClr>
              <a:buSzPts val="6150"/>
              <a:buFont typeface="Yeseva One"/>
              <a:buChar char="•"/>
              <a:defRPr sz="6150" i="0" u="none" strike="noStrike" cap="none">
                <a:solidFill>
                  <a:srgbClr val="F6E58E"/>
                </a:solidFill>
                <a:latin typeface="Yeseva One"/>
                <a:ea typeface="Yeseva One"/>
                <a:cs typeface="Yeseva One"/>
                <a:sym typeface="Yeseva One"/>
              </a:defRPr>
            </a:lvl7pPr>
            <a:lvl8pPr marL="3657600" marR="0" lvl="7" indent="-619125" algn="ctr" rtl="0">
              <a:spcBef>
                <a:spcPts val="400"/>
              </a:spcBef>
              <a:spcAft>
                <a:spcPts val="0"/>
              </a:spcAft>
              <a:buClr>
                <a:srgbClr val="F6E58E"/>
              </a:buClr>
              <a:buSzPts val="6150"/>
              <a:buFont typeface="Yeseva One"/>
              <a:buChar char="•"/>
              <a:defRPr sz="6150" i="0" u="none" strike="noStrike" cap="none">
                <a:solidFill>
                  <a:srgbClr val="F6E58E"/>
                </a:solidFill>
                <a:latin typeface="Yeseva One"/>
                <a:ea typeface="Yeseva One"/>
                <a:cs typeface="Yeseva One"/>
                <a:sym typeface="Yeseva One"/>
              </a:defRPr>
            </a:lvl8pPr>
            <a:lvl9pPr marL="4114800" marR="0" lvl="8" indent="-619125" algn="ctr" rtl="0">
              <a:spcBef>
                <a:spcPts val="400"/>
              </a:spcBef>
              <a:spcAft>
                <a:spcPts val="0"/>
              </a:spcAft>
              <a:buClr>
                <a:srgbClr val="F6E58E"/>
              </a:buClr>
              <a:buSzPts val="6150"/>
              <a:buFont typeface="Yeseva One"/>
              <a:buChar char="•"/>
              <a:defRPr sz="6150" i="0" u="none" strike="noStrike" cap="none">
                <a:solidFill>
                  <a:srgbClr val="F6E58E"/>
                </a:solidFill>
                <a:latin typeface="Yeseva One"/>
                <a:ea typeface="Yeseva One"/>
                <a:cs typeface="Yeseva One"/>
                <a:sym typeface="Yeseva One"/>
              </a:defRPr>
            </a:lvl9pPr>
          </a:lstStyle>
          <a:p>
            <a:endParaRPr/>
          </a:p>
        </p:txBody>
      </p:sp>
      <p:sp>
        <p:nvSpPr>
          <p:cNvPr id="59" name="Google Shape;59;p7"/>
          <p:cNvSpPr txBox="1">
            <a:spLocks noGrp="1"/>
          </p:cNvSpPr>
          <p:nvPr>
            <p:ph type="subTitle" idx="2"/>
          </p:nvPr>
        </p:nvSpPr>
        <p:spPr>
          <a:xfrm>
            <a:off x="3317550" y="6912900"/>
            <a:ext cx="11652900" cy="587700"/>
          </a:xfrm>
          <a:prstGeom prst="rect">
            <a:avLst/>
          </a:prstGeom>
        </p:spPr>
        <p:txBody>
          <a:bodyPr spcFirstLastPara="1" wrap="square" lIns="91425" tIns="45700" rIns="91425" bIns="45700" anchor="ctr" anchorCtr="0">
            <a:normAutofit/>
          </a:bodyPr>
          <a:lstStyle>
            <a:lvl1pPr lvl="0" algn="ctr" rtl="0">
              <a:spcBef>
                <a:spcPts val="640"/>
              </a:spcBef>
              <a:spcAft>
                <a:spcPts val="0"/>
              </a:spcAft>
              <a:buSzPts val="2900"/>
              <a:buNone/>
              <a:defRPr sz="2900"/>
            </a:lvl1pPr>
            <a:lvl2pPr lvl="1" algn="ctr" rtl="0">
              <a:spcBef>
                <a:spcPts val="560"/>
              </a:spcBef>
              <a:spcAft>
                <a:spcPts val="0"/>
              </a:spcAft>
              <a:buClr>
                <a:srgbClr val="F6E58E"/>
              </a:buClr>
              <a:buSzPts val="2900"/>
              <a:buNone/>
              <a:defRPr sz="2900">
                <a:solidFill>
                  <a:srgbClr val="F6E58E"/>
                </a:solidFill>
              </a:defRPr>
            </a:lvl2pPr>
            <a:lvl3pPr lvl="2" algn="ctr" rtl="0">
              <a:spcBef>
                <a:spcPts val="480"/>
              </a:spcBef>
              <a:spcAft>
                <a:spcPts val="0"/>
              </a:spcAft>
              <a:buClr>
                <a:srgbClr val="F6E58E"/>
              </a:buClr>
              <a:buSzPts val="2900"/>
              <a:buNone/>
              <a:defRPr sz="2900">
                <a:solidFill>
                  <a:srgbClr val="F6E58E"/>
                </a:solidFill>
              </a:defRPr>
            </a:lvl3pPr>
            <a:lvl4pPr lvl="3" algn="ctr" rtl="0">
              <a:spcBef>
                <a:spcPts val="400"/>
              </a:spcBef>
              <a:spcAft>
                <a:spcPts val="0"/>
              </a:spcAft>
              <a:buClr>
                <a:srgbClr val="F6E58E"/>
              </a:buClr>
              <a:buSzPts val="2900"/>
              <a:buNone/>
              <a:defRPr sz="2900">
                <a:solidFill>
                  <a:srgbClr val="F6E58E"/>
                </a:solidFill>
              </a:defRPr>
            </a:lvl4pPr>
            <a:lvl5pPr lvl="4" algn="ctr" rtl="0">
              <a:spcBef>
                <a:spcPts val="400"/>
              </a:spcBef>
              <a:spcAft>
                <a:spcPts val="0"/>
              </a:spcAft>
              <a:buClr>
                <a:srgbClr val="F6E58E"/>
              </a:buClr>
              <a:buSzPts val="2900"/>
              <a:buNone/>
              <a:defRPr sz="2900">
                <a:solidFill>
                  <a:srgbClr val="F6E58E"/>
                </a:solidFill>
              </a:defRPr>
            </a:lvl5pPr>
            <a:lvl6pPr lvl="5" algn="ctr" rtl="0">
              <a:spcBef>
                <a:spcPts val="400"/>
              </a:spcBef>
              <a:spcAft>
                <a:spcPts val="0"/>
              </a:spcAft>
              <a:buClr>
                <a:srgbClr val="F6E58E"/>
              </a:buClr>
              <a:buSzPts val="2900"/>
              <a:buNone/>
              <a:defRPr sz="2900">
                <a:solidFill>
                  <a:srgbClr val="F6E58E"/>
                </a:solidFill>
              </a:defRPr>
            </a:lvl6pPr>
            <a:lvl7pPr lvl="6" algn="ctr" rtl="0">
              <a:spcBef>
                <a:spcPts val="400"/>
              </a:spcBef>
              <a:spcAft>
                <a:spcPts val="0"/>
              </a:spcAft>
              <a:buClr>
                <a:srgbClr val="F6E58E"/>
              </a:buClr>
              <a:buSzPts val="2900"/>
              <a:buNone/>
              <a:defRPr sz="2900">
                <a:solidFill>
                  <a:srgbClr val="F6E58E"/>
                </a:solidFill>
              </a:defRPr>
            </a:lvl7pPr>
            <a:lvl8pPr lvl="7" algn="ctr" rtl="0">
              <a:spcBef>
                <a:spcPts val="400"/>
              </a:spcBef>
              <a:spcAft>
                <a:spcPts val="0"/>
              </a:spcAft>
              <a:buClr>
                <a:srgbClr val="F6E58E"/>
              </a:buClr>
              <a:buSzPts val="2900"/>
              <a:buNone/>
              <a:defRPr sz="2900">
                <a:solidFill>
                  <a:srgbClr val="F6E58E"/>
                </a:solidFill>
              </a:defRPr>
            </a:lvl8pPr>
            <a:lvl9pPr lvl="8" algn="ctr" rtl="0">
              <a:spcBef>
                <a:spcPts val="400"/>
              </a:spcBef>
              <a:spcAft>
                <a:spcPts val="0"/>
              </a:spcAft>
              <a:buClr>
                <a:srgbClr val="F6E58E"/>
              </a:buClr>
              <a:buSzPts val="2900"/>
              <a:buNone/>
              <a:defRPr sz="2900">
                <a:solidFill>
                  <a:srgbClr val="F6E58E"/>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Layout 5">
  <p:cSld name="CUSTOM_4">
    <p:spTree>
      <p:nvGrpSpPr>
        <p:cNvPr id="1" name="Shape 60"/>
        <p:cNvGrpSpPr/>
        <p:nvPr/>
      </p:nvGrpSpPr>
      <p:grpSpPr>
        <a:xfrm>
          <a:off x="0" y="0"/>
          <a:ext cx="0" cy="0"/>
          <a:chOff x="0" y="0"/>
          <a:chExt cx="0" cy="0"/>
        </a:xfrm>
      </p:grpSpPr>
      <p:grpSp>
        <p:nvGrpSpPr>
          <p:cNvPr id="61" name="Google Shape;61;p8"/>
          <p:cNvGrpSpPr/>
          <p:nvPr/>
        </p:nvGrpSpPr>
        <p:grpSpPr>
          <a:xfrm>
            <a:off x="0" y="-36165"/>
            <a:ext cx="10018121" cy="10323391"/>
            <a:chOff x="0" y="-9525"/>
            <a:chExt cx="2638500" cy="2718900"/>
          </a:xfrm>
        </p:grpSpPr>
        <p:sp>
          <p:nvSpPr>
            <p:cNvPr id="62" name="Google Shape;62;p8"/>
            <p:cNvSpPr/>
            <p:nvPr/>
          </p:nvSpPr>
          <p:spPr>
            <a:xfrm>
              <a:off x="0" y="0"/>
              <a:ext cx="2638458" cy="2709333"/>
            </a:xfrm>
            <a:custGeom>
              <a:avLst/>
              <a:gdLst/>
              <a:ahLst/>
              <a:cxnLst/>
              <a:rect l="l" t="t" r="r" b="b"/>
              <a:pathLst>
                <a:path w="2638458" h="2709333" extrusionOk="0">
                  <a:moveTo>
                    <a:pt x="0" y="0"/>
                  </a:moveTo>
                  <a:lnTo>
                    <a:pt x="2638458" y="0"/>
                  </a:lnTo>
                  <a:lnTo>
                    <a:pt x="2638458" y="2709333"/>
                  </a:lnTo>
                  <a:lnTo>
                    <a:pt x="0" y="2709333"/>
                  </a:lnTo>
                  <a:close/>
                </a:path>
              </a:pathLst>
            </a:custGeom>
            <a:solidFill>
              <a:srgbClr val="1E2B3B"/>
            </a:solidFill>
            <a:ln>
              <a:noFill/>
            </a:ln>
          </p:spPr>
        </p:sp>
        <p:sp>
          <p:nvSpPr>
            <p:cNvPr id="63" name="Google Shape;63;p8"/>
            <p:cNvSpPr txBox="1"/>
            <p:nvPr/>
          </p:nvSpPr>
          <p:spPr>
            <a:xfrm>
              <a:off x="0" y="-9525"/>
              <a:ext cx="2638500" cy="2718900"/>
            </a:xfrm>
            <a:prstGeom prst="rect">
              <a:avLst/>
            </a:prstGeom>
            <a:noFill/>
            <a:ln>
              <a:noFill/>
            </a:ln>
          </p:spPr>
          <p:txBody>
            <a:bodyPr spcFirstLastPara="1" wrap="square" lIns="50800" tIns="50800" rIns="50800" bIns="50800" anchor="ctr" anchorCtr="0">
              <a:noAutofit/>
            </a:bodyPr>
            <a:lstStyle/>
            <a:p>
              <a:pPr marL="0" marR="0" lvl="0" indent="0" algn="ctr" rtl="0">
                <a:lnSpc>
                  <a:spcPct val="135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4" name="Google Shape;64;p8"/>
          <p:cNvSpPr>
            <a:spLocks noGrp="1"/>
          </p:cNvSpPr>
          <p:nvPr>
            <p:ph type="pic" idx="2"/>
          </p:nvPr>
        </p:nvSpPr>
        <p:spPr>
          <a:xfrm>
            <a:off x="735125" y="762325"/>
            <a:ext cx="3984900" cy="4084800"/>
          </a:xfrm>
          <a:prstGeom prst="rect">
            <a:avLst/>
          </a:prstGeom>
          <a:noFill/>
          <a:ln>
            <a:noFill/>
          </a:ln>
        </p:spPr>
      </p:sp>
      <p:sp>
        <p:nvSpPr>
          <p:cNvPr id="65" name="Google Shape;65;p8"/>
          <p:cNvSpPr>
            <a:spLocks noGrp="1"/>
          </p:cNvSpPr>
          <p:nvPr>
            <p:ph type="pic" idx="3"/>
          </p:nvPr>
        </p:nvSpPr>
        <p:spPr>
          <a:xfrm>
            <a:off x="5297900" y="762325"/>
            <a:ext cx="3984900" cy="4084800"/>
          </a:xfrm>
          <a:prstGeom prst="rect">
            <a:avLst/>
          </a:prstGeom>
          <a:noFill/>
          <a:ln>
            <a:noFill/>
          </a:ln>
        </p:spPr>
      </p:sp>
      <p:sp>
        <p:nvSpPr>
          <p:cNvPr id="66" name="Google Shape;66;p8"/>
          <p:cNvSpPr>
            <a:spLocks noGrp="1"/>
          </p:cNvSpPr>
          <p:nvPr>
            <p:ph type="pic" idx="4"/>
          </p:nvPr>
        </p:nvSpPr>
        <p:spPr>
          <a:xfrm>
            <a:off x="735125" y="5439950"/>
            <a:ext cx="3984900" cy="4084800"/>
          </a:xfrm>
          <a:prstGeom prst="rect">
            <a:avLst/>
          </a:prstGeom>
          <a:noFill/>
          <a:ln>
            <a:noFill/>
          </a:ln>
        </p:spPr>
      </p:sp>
      <p:sp>
        <p:nvSpPr>
          <p:cNvPr id="67" name="Google Shape;67;p8"/>
          <p:cNvSpPr>
            <a:spLocks noGrp="1"/>
          </p:cNvSpPr>
          <p:nvPr>
            <p:ph type="pic" idx="5"/>
          </p:nvPr>
        </p:nvSpPr>
        <p:spPr>
          <a:xfrm>
            <a:off x="5297900" y="5439950"/>
            <a:ext cx="3984900" cy="4084800"/>
          </a:xfrm>
          <a:prstGeom prst="rect">
            <a:avLst/>
          </a:prstGeom>
          <a:noFill/>
          <a:ln>
            <a:noFill/>
          </a:ln>
        </p:spPr>
      </p:sp>
      <p:sp>
        <p:nvSpPr>
          <p:cNvPr id="68" name="Google Shape;68;p8"/>
          <p:cNvSpPr txBox="1">
            <a:spLocks noGrp="1"/>
          </p:cNvSpPr>
          <p:nvPr>
            <p:ph type="title"/>
          </p:nvPr>
        </p:nvSpPr>
        <p:spPr>
          <a:xfrm>
            <a:off x="10018125" y="1147750"/>
            <a:ext cx="8269800" cy="1143000"/>
          </a:xfrm>
          <a:prstGeom prst="rect">
            <a:avLst/>
          </a:prstGeom>
        </p:spPr>
        <p:txBody>
          <a:bodyPr spcFirstLastPara="1" wrap="square" lIns="91425" tIns="45700" rIns="91425" bIns="45700" anchor="t" anchorCtr="0">
            <a:normAutofit/>
          </a:bodyPr>
          <a:lstStyle>
            <a:lvl1pPr lvl="0">
              <a:spcBef>
                <a:spcPts val="0"/>
              </a:spcBef>
              <a:spcAft>
                <a:spcPts val="0"/>
              </a:spcAft>
              <a:buSzPts val="9100"/>
              <a:buNone/>
              <a:defRPr sz="91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69" name="Google Shape;69;p8"/>
          <p:cNvPicPr preferRelativeResize="0"/>
          <p:nvPr/>
        </p:nvPicPr>
        <p:blipFill rotWithShape="1">
          <a:blip r:embed="rId2">
            <a:alphaModFix/>
          </a:blip>
          <a:srcRect t="39327" r="32759"/>
          <a:stretch/>
        </p:blipFill>
        <p:spPr>
          <a:xfrm>
            <a:off x="16230650" y="0"/>
            <a:ext cx="2057350" cy="3537174"/>
          </a:xfrm>
          <a:prstGeom prst="rect">
            <a:avLst/>
          </a:prstGeom>
          <a:noFill/>
          <a:ln>
            <a:noFill/>
          </a:ln>
        </p:spPr>
      </p:pic>
      <p:sp>
        <p:nvSpPr>
          <p:cNvPr id="70" name="Google Shape;70;p8"/>
          <p:cNvSpPr txBox="1">
            <a:spLocks noGrp="1"/>
          </p:cNvSpPr>
          <p:nvPr>
            <p:ph type="body" idx="1"/>
          </p:nvPr>
        </p:nvSpPr>
        <p:spPr>
          <a:xfrm>
            <a:off x="10493175" y="2819650"/>
            <a:ext cx="7319400" cy="1703400"/>
          </a:xfrm>
          <a:prstGeom prst="rect">
            <a:avLst/>
          </a:prstGeom>
          <a:noFill/>
          <a:ln>
            <a:noFill/>
          </a:ln>
        </p:spPr>
        <p:txBody>
          <a:bodyPr spcFirstLastPara="1" wrap="square" lIns="91425" tIns="45700" rIns="91425" bIns="45700" anchor="t" anchorCtr="0">
            <a:normAutofit/>
          </a:bodyPr>
          <a:lstStyle>
            <a:lvl1pPr marL="457200" marR="0" lvl="0" indent="-361950" algn="ctr" rtl="0">
              <a:spcBef>
                <a:spcPts val="640"/>
              </a:spcBef>
              <a:spcAft>
                <a:spcPts val="0"/>
              </a:spcAft>
              <a:buClr>
                <a:schemeClr val="lt1"/>
              </a:buClr>
              <a:buSzPts val="2100"/>
              <a:buFont typeface="Cabin"/>
              <a:buChar char="•"/>
              <a:defRPr i="0" u="none" strike="noStrike" cap="none">
                <a:solidFill>
                  <a:schemeClr val="lt1"/>
                </a:solidFill>
                <a:latin typeface="Cabin"/>
                <a:ea typeface="Cabin"/>
                <a:cs typeface="Cabin"/>
                <a:sym typeface="Cabin"/>
              </a:defRPr>
            </a:lvl1pPr>
            <a:lvl2pPr marL="914400" marR="0" lvl="1" indent="-361950" algn="ctr" rtl="0">
              <a:spcBef>
                <a:spcPts val="560"/>
              </a:spcBef>
              <a:spcAft>
                <a:spcPts val="0"/>
              </a:spcAft>
              <a:buClr>
                <a:schemeClr val="lt1"/>
              </a:buClr>
              <a:buSzPts val="2100"/>
              <a:buFont typeface="Cabin"/>
              <a:buChar char="–"/>
              <a:defRPr i="0" u="none" strike="noStrike" cap="none">
                <a:solidFill>
                  <a:schemeClr val="lt1"/>
                </a:solidFill>
                <a:latin typeface="Cabin"/>
                <a:ea typeface="Cabin"/>
                <a:cs typeface="Cabin"/>
                <a:sym typeface="Cabin"/>
              </a:defRPr>
            </a:lvl2pPr>
            <a:lvl3pPr marL="1371600" marR="0" lvl="2" indent="-361950" algn="ctr" rtl="0">
              <a:spcBef>
                <a:spcPts val="480"/>
              </a:spcBef>
              <a:spcAft>
                <a:spcPts val="0"/>
              </a:spcAft>
              <a:buClr>
                <a:schemeClr val="lt1"/>
              </a:buClr>
              <a:buSzPts val="2100"/>
              <a:buFont typeface="Cabin"/>
              <a:buChar char="•"/>
              <a:defRPr i="0" u="none" strike="noStrike" cap="none">
                <a:solidFill>
                  <a:schemeClr val="lt1"/>
                </a:solidFill>
                <a:latin typeface="Cabin"/>
                <a:ea typeface="Cabin"/>
                <a:cs typeface="Cabin"/>
                <a:sym typeface="Cabin"/>
              </a:defRPr>
            </a:lvl3pPr>
            <a:lvl4pPr marL="1828800" marR="0" lvl="3" indent="-361950" algn="ctr" rtl="0">
              <a:spcBef>
                <a:spcPts val="400"/>
              </a:spcBef>
              <a:spcAft>
                <a:spcPts val="0"/>
              </a:spcAft>
              <a:buClr>
                <a:schemeClr val="lt1"/>
              </a:buClr>
              <a:buSzPts val="2100"/>
              <a:buFont typeface="Cabin"/>
              <a:buChar char="–"/>
              <a:defRPr i="0" u="none" strike="noStrike" cap="none">
                <a:solidFill>
                  <a:schemeClr val="lt1"/>
                </a:solidFill>
                <a:latin typeface="Cabin"/>
                <a:ea typeface="Cabin"/>
                <a:cs typeface="Cabin"/>
                <a:sym typeface="Cabin"/>
              </a:defRPr>
            </a:lvl4pPr>
            <a:lvl5pPr marL="2286000" marR="0" lvl="4" indent="-361950" algn="ctr" rtl="0">
              <a:spcBef>
                <a:spcPts val="400"/>
              </a:spcBef>
              <a:spcAft>
                <a:spcPts val="0"/>
              </a:spcAft>
              <a:buClr>
                <a:schemeClr val="lt1"/>
              </a:buClr>
              <a:buSzPts val="2100"/>
              <a:buFont typeface="Cabin"/>
              <a:buChar char="»"/>
              <a:defRPr i="0" u="none" strike="noStrike" cap="none">
                <a:solidFill>
                  <a:schemeClr val="lt1"/>
                </a:solidFill>
                <a:latin typeface="Cabin"/>
                <a:ea typeface="Cabin"/>
                <a:cs typeface="Cabin"/>
                <a:sym typeface="Cabin"/>
              </a:defRPr>
            </a:lvl5pPr>
            <a:lvl6pPr marL="2743200" marR="0" lvl="5" indent="-361950" algn="ctr" rtl="0">
              <a:spcBef>
                <a:spcPts val="400"/>
              </a:spcBef>
              <a:spcAft>
                <a:spcPts val="0"/>
              </a:spcAft>
              <a:buClr>
                <a:schemeClr val="lt1"/>
              </a:buClr>
              <a:buSzPts val="2100"/>
              <a:buFont typeface="Cabin"/>
              <a:buChar char="•"/>
              <a:defRPr i="0" u="none" strike="noStrike" cap="none">
                <a:solidFill>
                  <a:schemeClr val="lt1"/>
                </a:solidFill>
                <a:latin typeface="Cabin"/>
                <a:ea typeface="Cabin"/>
                <a:cs typeface="Cabin"/>
                <a:sym typeface="Cabin"/>
              </a:defRPr>
            </a:lvl6pPr>
            <a:lvl7pPr marL="3200400" marR="0" lvl="6" indent="-361950" algn="ctr" rtl="0">
              <a:spcBef>
                <a:spcPts val="400"/>
              </a:spcBef>
              <a:spcAft>
                <a:spcPts val="0"/>
              </a:spcAft>
              <a:buClr>
                <a:schemeClr val="lt1"/>
              </a:buClr>
              <a:buSzPts val="2100"/>
              <a:buFont typeface="Cabin"/>
              <a:buChar char="•"/>
              <a:defRPr i="0" u="none" strike="noStrike" cap="none">
                <a:solidFill>
                  <a:schemeClr val="lt1"/>
                </a:solidFill>
                <a:latin typeface="Cabin"/>
                <a:ea typeface="Cabin"/>
                <a:cs typeface="Cabin"/>
                <a:sym typeface="Cabin"/>
              </a:defRPr>
            </a:lvl7pPr>
            <a:lvl8pPr marL="3657600" marR="0" lvl="7" indent="-361950" algn="ctr" rtl="0">
              <a:spcBef>
                <a:spcPts val="400"/>
              </a:spcBef>
              <a:spcAft>
                <a:spcPts val="0"/>
              </a:spcAft>
              <a:buClr>
                <a:schemeClr val="lt1"/>
              </a:buClr>
              <a:buSzPts val="2100"/>
              <a:buFont typeface="Cabin"/>
              <a:buChar char="•"/>
              <a:defRPr i="0" u="none" strike="noStrike" cap="none">
                <a:solidFill>
                  <a:schemeClr val="lt1"/>
                </a:solidFill>
                <a:latin typeface="Cabin"/>
                <a:ea typeface="Cabin"/>
                <a:cs typeface="Cabin"/>
                <a:sym typeface="Cabin"/>
              </a:defRPr>
            </a:lvl8pPr>
            <a:lvl9pPr marL="4114800" marR="0" lvl="8" indent="-361950" algn="ctr" rtl="0">
              <a:spcBef>
                <a:spcPts val="400"/>
              </a:spcBef>
              <a:spcAft>
                <a:spcPts val="0"/>
              </a:spcAft>
              <a:buClr>
                <a:schemeClr val="lt1"/>
              </a:buClr>
              <a:buSzPts val="2100"/>
              <a:buFont typeface="Cabin"/>
              <a:buChar char="•"/>
              <a:defRPr i="0" u="none" strike="noStrike" cap="none">
                <a:solidFill>
                  <a:schemeClr val="lt1"/>
                </a:solidFill>
                <a:latin typeface="Cabin"/>
                <a:ea typeface="Cabin"/>
                <a:cs typeface="Cabin"/>
                <a:sym typeface="Cabin"/>
              </a:defRPr>
            </a:lvl9pPr>
          </a:lstStyle>
          <a:p>
            <a:endParaRPr/>
          </a:p>
        </p:txBody>
      </p:sp>
      <p:sp>
        <p:nvSpPr>
          <p:cNvPr id="71" name="Google Shape;71;p8"/>
          <p:cNvSpPr txBox="1">
            <a:spLocks noGrp="1"/>
          </p:cNvSpPr>
          <p:nvPr>
            <p:ph type="subTitle" idx="6"/>
          </p:nvPr>
        </p:nvSpPr>
        <p:spPr>
          <a:xfrm>
            <a:off x="10083600" y="7694875"/>
            <a:ext cx="4299600" cy="587700"/>
          </a:xfrm>
          <a:prstGeom prst="rect">
            <a:avLst/>
          </a:prstGeom>
        </p:spPr>
        <p:txBody>
          <a:bodyPr spcFirstLastPara="1" wrap="square" lIns="91425" tIns="45700" rIns="91425" bIns="45700" anchor="ctr" anchorCtr="0">
            <a:normAutofit/>
          </a:bodyPr>
          <a:lstStyle>
            <a:lvl1pPr lvl="0" algn="ctr" rtl="0">
              <a:spcBef>
                <a:spcPts val="640"/>
              </a:spcBef>
              <a:spcAft>
                <a:spcPts val="0"/>
              </a:spcAft>
              <a:buClr>
                <a:srgbClr val="F6E58E"/>
              </a:buClr>
              <a:buSzPts val="2450"/>
              <a:buNone/>
              <a:defRPr sz="2450" b="1">
                <a:solidFill>
                  <a:srgbClr val="F6E58E"/>
                </a:solidFill>
              </a:defRPr>
            </a:lvl1pPr>
            <a:lvl2pPr lvl="1" algn="ctr" rtl="0">
              <a:spcBef>
                <a:spcPts val="560"/>
              </a:spcBef>
              <a:spcAft>
                <a:spcPts val="0"/>
              </a:spcAft>
              <a:buClr>
                <a:srgbClr val="F6E58E"/>
              </a:buClr>
              <a:buSzPts val="2900"/>
              <a:buNone/>
              <a:defRPr sz="2900">
                <a:solidFill>
                  <a:srgbClr val="F6E58E"/>
                </a:solidFill>
              </a:defRPr>
            </a:lvl2pPr>
            <a:lvl3pPr lvl="2" algn="ctr" rtl="0">
              <a:spcBef>
                <a:spcPts val="480"/>
              </a:spcBef>
              <a:spcAft>
                <a:spcPts val="0"/>
              </a:spcAft>
              <a:buClr>
                <a:srgbClr val="F6E58E"/>
              </a:buClr>
              <a:buSzPts val="2900"/>
              <a:buNone/>
              <a:defRPr sz="2900">
                <a:solidFill>
                  <a:srgbClr val="F6E58E"/>
                </a:solidFill>
              </a:defRPr>
            </a:lvl3pPr>
            <a:lvl4pPr lvl="3" algn="ctr" rtl="0">
              <a:spcBef>
                <a:spcPts val="400"/>
              </a:spcBef>
              <a:spcAft>
                <a:spcPts val="0"/>
              </a:spcAft>
              <a:buClr>
                <a:srgbClr val="F6E58E"/>
              </a:buClr>
              <a:buSzPts val="2900"/>
              <a:buNone/>
              <a:defRPr sz="2900">
                <a:solidFill>
                  <a:srgbClr val="F6E58E"/>
                </a:solidFill>
              </a:defRPr>
            </a:lvl4pPr>
            <a:lvl5pPr lvl="4" algn="ctr" rtl="0">
              <a:spcBef>
                <a:spcPts val="400"/>
              </a:spcBef>
              <a:spcAft>
                <a:spcPts val="0"/>
              </a:spcAft>
              <a:buClr>
                <a:srgbClr val="F6E58E"/>
              </a:buClr>
              <a:buSzPts val="2900"/>
              <a:buNone/>
              <a:defRPr sz="2900">
                <a:solidFill>
                  <a:srgbClr val="F6E58E"/>
                </a:solidFill>
              </a:defRPr>
            </a:lvl5pPr>
            <a:lvl6pPr lvl="5" algn="ctr" rtl="0">
              <a:spcBef>
                <a:spcPts val="400"/>
              </a:spcBef>
              <a:spcAft>
                <a:spcPts val="0"/>
              </a:spcAft>
              <a:buClr>
                <a:srgbClr val="F6E58E"/>
              </a:buClr>
              <a:buSzPts val="2900"/>
              <a:buNone/>
              <a:defRPr sz="2900">
                <a:solidFill>
                  <a:srgbClr val="F6E58E"/>
                </a:solidFill>
              </a:defRPr>
            </a:lvl6pPr>
            <a:lvl7pPr lvl="6" algn="ctr" rtl="0">
              <a:spcBef>
                <a:spcPts val="400"/>
              </a:spcBef>
              <a:spcAft>
                <a:spcPts val="0"/>
              </a:spcAft>
              <a:buClr>
                <a:srgbClr val="F6E58E"/>
              </a:buClr>
              <a:buSzPts val="2900"/>
              <a:buNone/>
              <a:defRPr sz="2900">
                <a:solidFill>
                  <a:srgbClr val="F6E58E"/>
                </a:solidFill>
              </a:defRPr>
            </a:lvl7pPr>
            <a:lvl8pPr lvl="7" algn="ctr" rtl="0">
              <a:spcBef>
                <a:spcPts val="400"/>
              </a:spcBef>
              <a:spcAft>
                <a:spcPts val="0"/>
              </a:spcAft>
              <a:buClr>
                <a:srgbClr val="F6E58E"/>
              </a:buClr>
              <a:buSzPts val="2900"/>
              <a:buNone/>
              <a:defRPr sz="2900">
                <a:solidFill>
                  <a:srgbClr val="F6E58E"/>
                </a:solidFill>
              </a:defRPr>
            </a:lvl8pPr>
            <a:lvl9pPr lvl="8" algn="ctr" rtl="0">
              <a:spcBef>
                <a:spcPts val="400"/>
              </a:spcBef>
              <a:spcAft>
                <a:spcPts val="0"/>
              </a:spcAft>
              <a:buClr>
                <a:srgbClr val="F6E58E"/>
              </a:buClr>
              <a:buSzPts val="2900"/>
              <a:buNone/>
              <a:defRPr sz="2900">
                <a:solidFill>
                  <a:srgbClr val="F6E58E"/>
                </a:solidFill>
              </a:defRPr>
            </a:lvl9pPr>
          </a:lstStyle>
          <a:p>
            <a:endParaRPr/>
          </a:p>
        </p:txBody>
      </p:sp>
      <p:sp>
        <p:nvSpPr>
          <p:cNvPr id="72" name="Google Shape;72;p8"/>
          <p:cNvSpPr txBox="1">
            <a:spLocks noGrp="1"/>
          </p:cNvSpPr>
          <p:nvPr>
            <p:ph type="body" idx="7"/>
          </p:nvPr>
        </p:nvSpPr>
        <p:spPr>
          <a:xfrm>
            <a:off x="10544250" y="8201578"/>
            <a:ext cx="3378300" cy="1703400"/>
          </a:xfrm>
          <a:prstGeom prst="rect">
            <a:avLst/>
          </a:prstGeom>
          <a:noFill/>
          <a:ln>
            <a:noFill/>
          </a:ln>
        </p:spPr>
        <p:txBody>
          <a:bodyPr spcFirstLastPara="1" wrap="square" lIns="91425" tIns="45700" rIns="91425" bIns="45700" anchor="t" anchorCtr="0">
            <a:normAutofit/>
          </a:bodyPr>
          <a:lstStyle>
            <a:lvl1pPr marL="457200" marR="0" lvl="0" indent="-361950" algn="ctr" rtl="0">
              <a:spcBef>
                <a:spcPts val="640"/>
              </a:spcBef>
              <a:spcAft>
                <a:spcPts val="0"/>
              </a:spcAft>
              <a:buClr>
                <a:schemeClr val="lt1"/>
              </a:buClr>
              <a:buSzPts val="2100"/>
              <a:buFont typeface="Cabin"/>
              <a:buChar char="•"/>
              <a:defRPr i="0" u="none" strike="noStrike" cap="none">
                <a:solidFill>
                  <a:schemeClr val="lt1"/>
                </a:solidFill>
                <a:latin typeface="Cabin"/>
                <a:ea typeface="Cabin"/>
                <a:cs typeface="Cabin"/>
                <a:sym typeface="Cabin"/>
              </a:defRPr>
            </a:lvl1pPr>
            <a:lvl2pPr marL="914400" marR="0" lvl="1" indent="-361950" algn="ctr" rtl="0">
              <a:spcBef>
                <a:spcPts val="560"/>
              </a:spcBef>
              <a:spcAft>
                <a:spcPts val="0"/>
              </a:spcAft>
              <a:buClr>
                <a:schemeClr val="lt1"/>
              </a:buClr>
              <a:buSzPts val="2100"/>
              <a:buFont typeface="Cabin"/>
              <a:buChar char="–"/>
              <a:defRPr i="0" u="none" strike="noStrike" cap="none">
                <a:solidFill>
                  <a:schemeClr val="lt1"/>
                </a:solidFill>
                <a:latin typeface="Cabin"/>
                <a:ea typeface="Cabin"/>
                <a:cs typeface="Cabin"/>
                <a:sym typeface="Cabin"/>
              </a:defRPr>
            </a:lvl2pPr>
            <a:lvl3pPr marL="1371600" marR="0" lvl="2" indent="-361950" algn="ctr" rtl="0">
              <a:spcBef>
                <a:spcPts val="480"/>
              </a:spcBef>
              <a:spcAft>
                <a:spcPts val="0"/>
              </a:spcAft>
              <a:buClr>
                <a:schemeClr val="lt1"/>
              </a:buClr>
              <a:buSzPts val="2100"/>
              <a:buFont typeface="Cabin"/>
              <a:buChar char="•"/>
              <a:defRPr i="0" u="none" strike="noStrike" cap="none">
                <a:solidFill>
                  <a:schemeClr val="lt1"/>
                </a:solidFill>
                <a:latin typeface="Cabin"/>
                <a:ea typeface="Cabin"/>
                <a:cs typeface="Cabin"/>
                <a:sym typeface="Cabin"/>
              </a:defRPr>
            </a:lvl3pPr>
            <a:lvl4pPr marL="1828800" marR="0" lvl="3" indent="-361950" algn="ctr" rtl="0">
              <a:spcBef>
                <a:spcPts val="400"/>
              </a:spcBef>
              <a:spcAft>
                <a:spcPts val="0"/>
              </a:spcAft>
              <a:buClr>
                <a:schemeClr val="lt1"/>
              </a:buClr>
              <a:buSzPts val="2100"/>
              <a:buFont typeface="Cabin"/>
              <a:buChar char="–"/>
              <a:defRPr i="0" u="none" strike="noStrike" cap="none">
                <a:solidFill>
                  <a:schemeClr val="lt1"/>
                </a:solidFill>
                <a:latin typeface="Cabin"/>
                <a:ea typeface="Cabin"/>
                <a:cs typeface="Cabin"/>
                <a:sym typeface="Cabin"/>
              </a:defRPr>
            </a:lvl4pPr>
            <a:lvl5pPr marL="2286000" marR="0" lvl="4" indent="-361950" algn="ctr" rtl="0">
              <a:spcBef>
                <a:spcPts val="400"/>
              </a:spcBef>
              <a:spcAft>
                <a:spcPts val="0"/>
              </a:spcAft>
              <a:buClr>
                <a:schemeClr val="lt1"/>
              </a:buClr>
              <a:buSzPts val="2100"/>
              <a:buFont typeface="Cabin"/>
              <a:buChar char="»"/>
              <a:defRPr i="0" u="none" strike="noStrike" cap="none">
                <a:solidFill>
                  <a:schemeClr val="lt1"/>
                </a:solidFill>
                <a:latin typeface="Cabin"/>
                <a:ea typeface="Cabin"/>
                <a:cs typeface="Cabin"/>
                <a:sym typeface="Cabin"/>
              </a:defRPr>
            </a:lvl5pPr>
            <a:lvl6pPr marL="2743200" marR="0" lvl="5" indent="-361950" algn="ctr" rtl="0">
              <a:spcBef>
                <a:spcPts val="400"/>
              </a:spcBef>
              <a:spcAft>
                <a:spcPts val="0"/>
              </a:spcAft>
              <a:buClr>
                <a:schemeClr val="lt1"/>
              </a:buClr>
              <a:buSzPts val="2100"/>
              <a:buFont typeface="Cabin"/>
              <a:buChar char="•"/>
              <a:defRPr i="0" u="none" strike="noStrike" cap="none">
                <a:solidFill>
                  <a:schemeClr val="lt1"/>
                </a:solidFill>
                <a:latin typeface="Cabin"/>
                <a:ea typeface="Cabin"/>
                <a:cs typeface="Cabin"/>
                <a:sym typeface="Cabin"/>
              </a:defRPr>
            </a:lvl6pPr>
            <a:lvl7pPr marL="3200400" marR="0" lvl="6" indent="-361950" algn="ctr" rtl="0">
              <a:spcBef>
                <a:spcPts val="400"/>
              </a:spcBef>
              <a:spcAft>
                <a:spcPts val="0"/>
              </a:spcAft>
              <a:buClr>
                <a:schemeClr val="lt1"/>
              </a:buClr>
              <a:buSzPts val="2100"/>
              <a:buFont typeface="Cabin"/>
              <a:buChar char="•"/>
              <a:defRPr i="0" u="none" strike="noStrike" cap="none">
                <a:solidFill>
                  <a:schemeClr val="lt1"/>
                </a:solidFill>
                <a:latin typeface="Cabin"/>
                <a:ea typeface="Cabin"/>
                <a:cs typeface="Cabin"/>
                <a:sym typeface="Cabin"/>
              </a:defRPr>
            </a:lvl7pPr>
            <a:lvl8pPr marL="3657600" marR="0" lvl="7" indent="-361950" algn="ctr" rtl="0">
              <a:spcBef>
                <a:spcPts val="400"/>
              </a:spcBef>
              <a:spcAft>
                <a:spcPts val="0"/>
              </a:spcAft>
              <a:buClr>
                <a:schemeClr val="lt1"/>
              </a:buClr>
              <a:buSzPts val="2100"/>
              <a:buFont typeface="Cabin"/>
              <a:buChar char="•"/>
              <a:defRPr i="0" u="none" strike="noStrike" cap="none">
                <a:solidFill>
                  <a:schemeClr val="lt1"/>
                </a:solidFill>
                <a:latin typeface="Cabin"/>
                <a:ea typeface="Cabin"/>
                <a:cs typeface="Cabin"/>
                <a:sym typeface="Cabin"/>
              </a:defRPr>
            </a:lvl8pPr>
            <a:lvl9pPr marL="4114800" marR="0" lvl="8" indent="-361950" algn="ctr" rtl="0">
              <a:spcBef>
                <a:spcPts val="400"/>
              </a:spcBef>
              <a:spcAft>
                <a:spcPts val="0"/>
              </a:spcAft>
              <a:buClr>
                <a:schemeClr val="lt1"/>
              </a:buClr>
              <a:buSzPts val="2100"/>
              <a:buFont typeface="Cabin"/>
              <a:buChar char="•"/>
              <a:defRPr i="0" u="none" strike="noStrike" cap="none">
                <a:solidFill>
                  <a:schemeClr val="lt1"/>
                </a:solidFill>
                <a:latin typeface="Cabin"/>
                <a:ea typeface="Cabin"/>
                <a:cs typeface="Cabin"/>
                <a:sym typeface="Cabin"/>
              </a:defRPr>
            </a:lvl9pPr>
          </a:lstStyle>
          <a:p>
            <a:endParaRPr/>
          </a:p>
        </p:txBody>
      </p:sp>
      <p:sp>
        <p:nvSpPr>
          <p:cNvPr id="73" name="Google Shape;73;p8"/>
          <p:cNvSpPr txBox="1">
            <a:spLocks noGrp="1"/>
          </p:cNvSpPr>
          <p:nvPr>
            <p:ph type="subTitle" idx="8"/>
          </p:nvPr>
        </p:nvSpPr>
        <p:spPr>
          <a:xfrm>
            <a:off x="13922625" y="7694875"/>
            <a:ext cx="4299600" cy="587700"/>
          </a:xfrm>
          <a:prstGeom prst="rect">
            <a:avLst/>
          </a:prstGeom>
        </p:spPr>
        <p:txBody>
          <a:bodyPr spcFirstLastPara="1" wrap="square" lIns="91425" tIns="45700" rIns="91425" bIns="45700" anchor="ctr" anchorCtr="0">
            <a:normAutofit/>
          </a:bodyPr>
          <a:lstStyle>
            <a:lvl1pPr lvl="0" algn="ctr" rtl="0">
              <a:spcBef>
                <a:spcPts val="640"/>
              </a:spcBef>
              <a:spcAft>
                <a:spcPts val="0"/>
              </a:spcAft>
              <a:buClr>
                <a:srgbClr val="F6E58E"/>
              </a:buClr>
              <a:buSzPts val="2450"/>
              <a:buNone/>
              <a:defRPr sz="2450" b="1">
                <a:solidFill>
                  <a:srgbClr val="F6E58E"/>
                </a:solidFill>
              </a:defRPr>
            </a:lvl1pPr>
            <a:lvl2pPr lvl="1" algn="ctr" rtl="0">
              <a:spcBef>
                <a:spcPts val="560"/>
              </a:spcBef>
              <a:spcAft>
                <a:spcPts val="0"/>
              </a:spcAft>
              <a:buClr>
                <a:srgbClr val="F6E58E"/>
              </a:buClr>
              <a:buSzPts val="2900"/>
              <a:buNone/>
              <a:defRPr sz="2900">
                <a:solidFill>
                  <a:srgbClr val="F6E58E"/>
                </a:solidFill>
              </a:defRPr>
            </a:lvl2pPr>
            <a:lvl3pPr lvl="2" algn="ctr" rtl="0">
              <a:spcBef>
                <a:spcPts val="480"/>
              </a:spcBef>
              <a:spcAft>
                <a:spcPts val="0"/>
              </a:spcAft>
              <a:buClr>
                <a:srgbClr val="F6E58E"/>
              </a:buClr>
              <a:buSzPts val="2900"/>
              <a:buNone/>
              <a:defRPr sz="2900">
                <a:solidFill>
                  <a:srgbClr val="F6E58E"/>
                </a:solidFill>
              </a:defRPr>
            </a:lvl3pPr>
            <a:lvl4pPr lvl="3" algn="ctr" rtl="0">
              <a:spcBef>
                <a:spcPts val="400"/>
              </a:spcBef>
              <a:spcAft>
                <a:spcPts val="0"/>
              </a:spcAft>
              <a:buClr>
                <a:srgbClr val="F6E58E"/>
              </a:buClr>
              <a:buSzPts val="2900"/>
              <a:buNone/>
              <a:defRPr sz="2900">
                <a:solidFill>
                  <a:srgbClr val="F6E58E"/>
                </a:solidFill>
              </a:defRPr>
            </a:lvl4pPr>
            <a:lvl5pPr lvl="4" algn="ctr" rtl="0">
              <a:spcBef>
                <a:spcPts val="400"/>
              </a:spcBef>
              <a:spcAft>
                <a:spcPts val="0"/>
              </a:spcAft>
              <a:buClr>
                <a:srgbClr val="F6E58E"/>
              </a:buClr>
              <a:buSzPts val="2900"/>
              <a:buNone/>
              <a:defRPr sz="2900">
                <a:solidFill>
                  <a:srgbClr val="F6E58E"/>
                </a:solidFill>
              </a:defRPr>
            </a:lvl5pPr>
            <a:lvl6pPr lvl="5" algn="ctr" rtl="0">
              <a:spcBef>
                <a:spcPts val="400"/>
              </a:spcBef>
              <a:spcAft>
                <a:spcPts val="0"/>
              </a:spcAft>
              <a:buClr>
                <a:srgbClr val="F6E58E"/>
              </a:buClr>
              <a:buSzPts val="2900"/>
              <a:buNone/>
              <a:defRPr sz="2900">
                <a:solidFill>
                  <a:srgbClr val="F6E58E"/>
                </a:solidFill>
              </a:defRPr>
            </a:lvl6pPr>
            <a:lvl7pPr lvl="6" algn="ctr" rtl="0">
              <a:spcBef>
                <a:spcPts val="400"/>
              </a:spcBef>
              <a:spcAft>
                <a:spcPts val="0"/>
              </a:spcAft>
              <a:buClr>
                <a:srgbClr val="F6E58E"/>
              </a:buClr>
              <a:buSzPts val="2900"/>
              <a:buNone/>
              <a:defRPr sz="2900">
                <a:solidFill>
                  <a:srgbClr val="F6E58E"/>
                </a:solidFill>
              </a:defRPr>
            </a:lvl7pPr>
            <a:lvl8pPr lvl="7" algn="ctr" rtl="0">
              <a:spcBef>
                <a:spcPts val="400"/>
              </a:spcBef>
              <a:spcAft>
                <a:spcPts val="0"/>
              </a:spcAft>
              <a:buClr>
                <a:srgbClr val="F6E58E"/>
              </a:buClr>
              <a:buSzPts val="2900"/>
              <a:buNone/>
              <a:defRPr sz="2900">
                <a:solidFill>
                  <a:srgbClr val="F6E58E"/>
                </a:solidFill>
              </a:defRPr>
            </a:lvl8pPr>
            <a:lvl9pPr lvl="8" algn="ctr" rtl="0">
              <a:spcBef>
                <a:spcPts val="400"/>
              </a:spcBef>
              <a:spcAft>
                <a:spcPts val="0"/>
              </a:spcAft>
              <a:buClr>
                <a:srgbClr val="F6E58E"/>
              </a:buClr>
              <a:buSzPts val="2900"/>
              <a:buNone/>
              <a:defRPr sz="2900">
                <a:solidFill>
                  <a:srgbClr val="F6E58E"/>
                </a:solidFill>
              </a:defRPr>
            </a:lvl9pPr>
          </a:lstStyle>
          <a:p>
            <a:endParaRPr/>
          </a:p>
        </p:txBody>
      </p:sp>
      <p:sp>
        <p:nvSpPr>
          <p:cNvPr id="74" name="Google Shape;74;p8"/>
          <p:cNvSpPr txBox="1">
            <a:spLocks noGrp="1"/>
          </p:cNvSpPr>
          <p:nvPr>
            <p:ph type="body" idx="9"/>
          </p:nvPr>
        </p:nvSpPr>
        <p:spPr>
          <a:xfrm>
            <a:off x="14383275" y="8201578"/>
            <a:ext cx="3378300" cy="1703400"/>
          </a:xfrm>
          <a:prstGeom prst="rect">
            <a:avLst/>
          </a:prstGeom>
          <a:noFill/>
          <a:ln>
            <a:noFill/>
          </a:ln>
        </p:spPr>
        <p:txBody>
          <a:bodyPr spcFirstLastPara="1" wrap="square" lIns="91425" tIns="45700" rIns="91425" bIns="45700" anchor="t" anchorCtr="0">
            <a:normAutofit/>
          </a:bodyPr>
          <a:lstStyle>
            <a:lvl1pPr marL="457200" marR="0" lvl="0" indent="-361950" algn="ctr" rtl="0">
              <a:spcBef>
                <a:spcPts val="640"/>
              </a:spcBef>
              <a:spcAft>
                <a:spcPts val="0"/>
              </a:spcAft>
              <a:buClr>
                <a:schemeClr val="lt1"/>
              </a:buClr>
              <a:buSzPts val="2100"/>
              <a:buFont typeface="Cabin"/>
              <a:buChar char="•"/>
              <a:defRPr i="0" u="none" strike="noStrike" cap="none">
                <a:solidFill>
                  <a:schemeClr val="lt1"/>
                </a:solidFill>
                <a:latin typeface="Cabin"/>
                <a:ea typeface="Cabin"/>
                <a:cs typeface="Cabin"/>
                <a:sym typeface="Cabin"/>
              </a:defRPr>
            </a:lvl1pPr>
            <a:lvl2pPr marL="914400" marR="0" lvl="1" indent="-361950" algn="ctr" rtl="0">
              <a:spcBef>
                <a:spcPts val="560"/>
              </a:spcBef>
              <a:spcAft>
                <a:spcPts val="0"/>
              </a:spcAft>
              <a:buClr>
                <a:schemeClr val="lt1"/>
              </a:buClr>
              <a:buSzPts val="2100"/>
              <a:buFont typeface="Cabin"/>
              <a:buChar char="–"/>
              <a:defRPr i="0" u="none" strike="noStrike" cap="none">
                <a:solidFill>
                  <a:schemeClr val="lt1"/>
                </a:solidFill>
                <a:latin typeface="Cabin"/>
                <a:ea typeface="Cabin"/>
                <a:cs typeface="Cabin"/>
                <a:sym typeface="Cabin"/>
              </a:defRPr>
            </a:lvl2pPr>
            <a:lvl3pPr marL="1371600" marR="0" lvl="2" indent="-361950" algn="ctr" rtl="0">
              <a:spcBef>
                <a:spcPts val="480"/>
              </a:spcBef>
              <a:spcAft>
                <a:spcPts val="0"/>
              </a:spcAft>
              <a:buClr>
                <a:schemeClr val="lt1"/>
              </a:buClr>
              <a:buSzPts val="2100"/>
              <a:buFont typeface="Cabin"/>
              <a:buChar char="•"/>
              <a:defRPr i="0" u="none" strike="noStrike" cap="none">
                <a:solidFill>
                  <a:schemeClr val="lt1"/>
                </a:solidFill>
                <a:latin typeface="Cabin"/>
                <a:ea typeface="Cabin"/>
                <a:cs typeface="Cabin"/>
                <a:sym typeface="Cabin"/>
              </a:defRPr>
            </a:lvl3pPr>
            <a:lvl4pPr marL="1828800" marR="0" lvl="3" indent="-361950" algn="ctr" rtl="0">
              <a:spcBef>
                <a:spcPts val="400"/>
              </a:spcBef>
              <a:spcAft>
                <a:spcPts val="0"/>
              </a:spcAft>
              <a:buClr>
                <a:schemeClr val="lt1"/>
              </a:buClr>
              <a:buSzPts val="2100"/>
              <a:buFont typeface="Cabin"/>
              <a:buChar char="–"/>
              <a:defRPr i="0" u="none" strike="noStrike" cap="none">
                <a:solidFill>
                  <a:schemeClr val="lt1"/>
                </a:solidFill>
                <a:latin typeface="Cabin"/>
                <a:ea typeface="Cabin"/>
                <a:cs typeface="Cabin"/>
                <a:sym typeface="Cabin"/>
              </a:defRPr>
            </a:lvl4pPr>
            <a:lvl5pPr marL="2286000" marR="0" lvl="4" indent="-361950" algn="ctr" rtl="0">
              <a:spcBef>
                <a:spcPts val="400"/>
              </a:spcBef>
              <a:spcAft>
                <a:spcPts val="0"/>
              </a:spcAft>
              <a:buClr>
                <a:schemeClr val="lt1"/>
              </a:buClr>
              <a:buSzPts val="2100"/>
              <a:buFont typeface="Cabin"/>
              <a:buChar char="»"/>
              <a:defRPr i="0" u="none" strike="noStrike" cap="none">
                <a:solidFill>
                  <a:schemeClr val="lt1"/>
                </a:solidFill>
                <a:latin typeface="Cabin"/>
                <a:ea typeface="Cabin"/>
                <a:cs typeface="Cabin"/>
                <a:sym typeface="Cabin"/>
              </a:defRPr>
            </a:lvl5pPr>
            <a:lvl6pPr marL="2743200" marR="0" lvl="5" indent="-361950" algn="ctr" rtl="0">
              <a:spcBef>
                <a:spcPts val="400"/>
              </a:spcBef>
              <a:spcAft>
                <a:spcPts val="0"/>
              </a:spcAft>
              <a:buClr>
                <a:schemeClr val="lt1"/>
              </a:buClr>
              <a:buSzPts val="2100"/>
              <a:buFont typeface="Cabin"/>
              <a:buChar char="•"/>
              <a:defRPr i="0" u="none" strike="noStrike" cap="none">
                <a:solidFill>
                  <a:schemeClr val="lt1"/>
                </a:solidFill>
                <a:latin typeface="Cabin"/>
                <a:ea typeface="Cabin"/>
                <a:cs typeface="Cabin"/>
                <a:sym typeface="Cabin"/>
              </a:defRPr>
            </a:lvl6pPr>
            <a:lvl7pPr marL="3200400" marR="0" lvl="6" indent="-361950" algn="ctr" rtl="0">
              <a:spcBef>
                <a:spcPts val="400"/>
              </a:spcBef>
              <a:spcAft>
                <a:spcPts val="0"/>
              </a:spcAft>
              <a:buClr>
                <a:schemeClr val="lt1"/>
              </a:buClr>
              <a:buSzPts val="2100"/>
              <a:buFont typeface="Cabin"/>
              <a:buChar char="•"/>
              <a:defRPr i="0" u="none" strike="noStrike" cap="none">
                <a:solidFill>
                  <a:schemeClr val="lt1"/>
                </a:solidFill>
                <a:latin typeface="Cabin"/>
                <a:ea typeface="Cabin"/>
                <a:cs typeface="Cabin"/>
                <a:sym typeface="Cabin"/>
              </a:defRPr>
            </a:lvl7pPr>
            <a:lvl8pPr marL="3657600" marR="0" lvl="7" indent="-361950" algn="ctr" rtl="0">
              <a:spcBef>
                <a:spcPts val="400"/>
              </a:spcBef>
              <a:spcAft>
                <a:spcPts val="0"/>
              </a:spcAft>
              <a:buClr>
                <a:schemeClr val="lt1"/>
              </a:buClr>
              <a:buSzPts val="2100"/>
              <a:buFont typeface="Cabin"/>
              <a:buChar char="•"/>
              <a:defRPr i="0" u="none" strike="noStrike" cap="none">
                <a:solidFill>
                  <a:schemeClr val="lt1"/>
                </a:solidFill>
                <a:latin typeface="Cabin"/>
                <a:ea typeface="Cabin"/>
                <a:cs typeface="Cabin"/>
                <a:sym typeface="Cabin"/>
              </a:defRPr>
            </a:lvl8pPr>
            <a:lvl9pPr marL="4114800" marR="0" lvl="8" indent="-361950" algn="ctr" rtl="0">
              <a:spcBef>
                <a:spcPts val="400"/>
              </a:spcBef>
              <a:spcAft>
                <a:spcPts val="0"/>
              </a:spcAft>
              <a:buClr>
                <a:schemeClr val="lt1"/>
              </a:buClr>
              <a:buSzPts val="2100"/>
              <a:buFont typeface="Cabin"/>
              <a:buChar char="•"/>
              <a:defRPr i="0" u="none" strike="noStrike" cap="none">
                <a:solidFill>
                  <a:schemeClr val="lt1"/>
                </a:solidFill>
                <a:latin typeface="Cabin"/>
                <a:ea typeface="Cabin"/>
                <a:cs typeface="Cabin"/>
                <a:sym typeface="Cabin"/>
              </a:defRPr>
            </a:lvl9pPr>
          </a:lstStyle>
          <a:p>
            <a:endParaRPr/>
          </a:p>
        </p:txBody>
      </p:sp>
      <p:sp>
        <p:nvSpPr>
          <p:cNvPr id="75" name="Google Shape;75;p8"/>
          <p:cNvSpPr txBox="1">
            <a:spLocks noGrp="1"/>
          </p:cNvSpPr>
          <p:nvPr>
            <p:ph type="subTitle" idx="13"/>
          </p:nvPr>
        </p:nvSpPr>
        <p:spPr>
          <a:xfrm>
            <a:off x="10083600" y="5566687"/>
            <a:ext cx="4299600" cy="587700"/>
          </a:xfrm>
          <a:prstGeom prst="rect">
            <a:avLst/>
          </a:prstGeom>
        </p:spPr>
        <p:txBody>
          <a:bodyPr spcFirstLastPara="1" wrap="square" lIns="91425" tIns="45700" rIns="91425" bIns="45700" anchor="ctr" anchorCtr="0">
            <a:normAutofit/>
          </a:bodyPr>
          <a:lstStyle>
            <a:lvl1pPr lvl="0" algn="ctr" rtl="0">
              <a:spcBef>
                <a:spcPts val="640"/>
              </a:spcBef>
              <a:spcAft>
                <a:spcPts val="0"/>
              </a:spcAft>
              <a:buClr>
                <a:srgbClr val="F6E58E"/>
              </a:buClr>
              <a:buSzPts val="2450"/>
              <a:buNone/>
              <a:defRPr sz="2450" b="1">
                <a:solidFill>
                  <a:srgbClr val="F6E58E"/>
                </a:solidFill>
              </a:defRPr>
            </a:lvl1pPr>
            <a:lvl2pPr lvl="1" algn="ctr" rtl="0">
              <a:spcBef>
                <a:spcPts val="560"/>
              </a:spcBef>
              <a:spcAft>
                <a:spcPts val="0"/>
              </a:spcAft>
              <a:buClr>
                <a:srgbClr val="F6E58E"/>
              </a:buClr>
              <a:buSzPts val="2900"/>
              <a:buNone/>
              <a:defRPr sz="2900">
                <a:solidFill>
                  <a:srgbClr val="F6E58E"/>
                </a:solidFill>
              </a:defRPr>
            </a:lvl2pPr>
            <a:lvl3pPr lvl="2" algn="ctr" rtl="0">
              <a:spcBef>
                <a:spcPts val="480"/>
              </a:spcBef>
              <a:spcAft>
                <a:spcPts val="0"/>
              </a:spcAft>
              <a:buClr>
                <a:srgbClr val="F6E58E"/>
              </a:buClr>
              <a:buSzPts val="2900"/>
              <a:buNone/>
              <a:defRPr sz="2900">
                <a:solidFill>
                  <a:srgbClr val="F6E58E"/>
                </a:solidFill>
              </a:defRPr>
            </a:lvl3pPr>
            <a:lvl4pPr lvl="3" algn="ctr" rtl="0">
              <a:spcBef>
                <a:spcPts val="400"/>
              </a:spcBef>
              <a:spcAft>
                <a:spcPts val="0"/>
              </a:spcAft>
              <a:buClr>
                <a:srgbClr val="F6E58E"/>
              </a:buClr>
              <a:buSzPts val="2900"/>
              <a:buNone/>
              <a:defRPr sz="2900">
                <a:solidFill>
                  <a:srgbClr val="F6E58E"/>
                </a:solidFill>
              </a:defRPr>
            </a:lvl4pPr>
            <a:lvl5pPr lvl="4" algn="ctr" rtl="0">
              <a:spcBef>
                <a:spcPts val="400"/>
              </a:spcBef>
              <a:spcAft>
                <a:spcPts val="0"/>
              </a:spcAft>
              <a:buClr>
                <a:srgbClr val="F6E58E"/>
              </a:buClr>
              <a:buSzPts val="2900"/>
              <a:buNone/>
              <a:defRPr sz="2900">
                <a:solidFill>
                  <a:srgbClr val="F6E58E"/>
                </a:solidFill>
              </a:defRPr>
            </a:lvl5pPr>
            <a:lvl6pPr lvl="5" algn="ctr" rtl="0">
              <a:spcBef>
                <a:spcPts val="400"/>
              </a:spcBef>
              <a:spcAft>
                <a:spcPts val="0"/>
              </a:spcAft>
              <a:buClr>
                <a:srgbClr val="F6E58E"/>
              </a:buClr>
              <a:buSzPts val="2900"/>
              <a:buNone/>
              <a:defRPr sz="2900">
                <a:solidFill>
                  <a:srgbClr val="F6E58E"/>
                </a:solidFill>
              </a:defRPr>
            </a:lvl6pPr>
            <a:lvl7pPr lvl="6" algn="ctr" rtl="0">
              <a:spcBef>
                <a:spcPts val="400"/>
              </a:spcBef>
              <a:spcAft>
                <a:spcPts val="0"/>
              </a:spcAft>
              <a:buClr>
                <a:srgbClr val="F6E58E"/>
              </a:buClr>
              <a:buSzPts val="2900"/>
              <a:buNone/>
              <a:defRPr sz="2900">
                <a:solidFill>
                  <a:srgbClr val="F6E58E"/>
                </a:solidFill>
              </a:defRPr>
            </a:lvl7pPr>
            <a:lvl8pPr lvl="7" algn="ctr" rtl="0">
              <a:spcBef>
                <a:spcPts val="400"/>
              </a:spcBef>
              <a:spcAft>
                <a:spcPts val="0"/>
              </a:spcAft>
              <a:buClr>
                <a:srgbClr val="F6E58E"/>
              </a:buClr>
              <a:buSzPts val="2900"/>
              <a:buNone/>
              <a:defRPr sz="2900">
                <a:solidFill>
                  <a:srgbClr val="F6E58E"/>
                </a:solidFill>
              </a:defRPr>
            </a:lvl8pPr>
            <a:lvl9pPr lvl="8" algn="ctr" rtl="0">
              <a:spcBef>
                <a:spcPts val="400"/>
              </a:spcBef>
              <a:spcAft>
                <a:spcPts val="0"/>
              </a:spcAft>
              <a:buClr>
                <a:srgbClr val="F6E58E"/>
              </a:buClr>
              <a:buSzPts val="2900"/>
              <a:buNone/>
              <a:defRPr sz="2900">
                <a:solidFill>
                  <a:srgbClr val="F6E58E"/>
                </a:solidFill>
              </a:defRPr>
            </a:lvl9pPr>
          </a:lstStyle>
          <a:p>
            <a:endParaRPr/>
          </a:p>
        </p:txBody>
      </p:sp>
      <p:sp>
        <p:nvSpPr>
          <p:cNvPr id="76" name="Google Shape;76;p8"/>
          <p:cNvSpPr txBox="1">
            <a:spLocks noGrp="1"/>
          </p:cNvSpPr>
          <p:nvPr>
            <p:ph type="body" idx="14"/>
          </p:nvPr>
        </p:nvSpPr>
        <p:spPr>
          <a:xfrm>
            <a:off x="10544250" y="6073390"/>
            <a:ext cx="3378300" cy="1703400"/>
          </a:xfrm>
          <a:prstGeom prst="rect">
            <a:avLst/>
          </a:prstGeom>
          <a:noFill/>
          <a:ln>
            <a:noFill/>
          </a:ln>
        </p:spPr>
        <p:txBody>
          <a:bodyPr spcFirstLastPara="1" wrap="square" lIns="91425" tIns="45700" rIns="91425" bIns="45700" anchor="t" anchorCtr="0">
            <a:normAutofit/>
          </a:bodyPr>
          <a:lstStyle>
            <a:lvl1pPr marL="457200" marR="0" lvl="0" indent="-361950" algn="ctr" rtl="0">
              <a:spcBef>
                <a:spcPts val="640"/>
              </a:spcBef>
              <a:spcAft>
                <a:spcPts val="0"/>
              </a:spcAft>
              <a:buClr>
                <a:schemeClr val="lt1"/>
              </a:buClr>
              <a:buSzPts val="2100"/>
              <a:buFont typeface="Cabin"/>
              <a:buChar char="•"/>
              <a:defRPr i="0" u="none" strike="noStrike" cap="none">
                <a:solidFill>
                  <a:schemeClr val="lt1"/>
                </a:solidFill>
                <a:latin typeface="Cabin"/>
                <a:ea typeface="Cabin"/>
                <a:cs typeface="Cabin"/>
                <a:sym typeface="Cabin"/>
              </a:defRPr>
            </a:lvl1pPr>
            <a:lvl2pPr marL="914400" marR="0" lvl="1" indent="-361950" algn="ctr" rtl="0">
              <a:spcBef>
                <a:spcPts val="560"/>
              </a:spcBef>
              <a:spcAft>
                <a:spcPts val="0"/>
              </a:spcAft>
              <a:buClr>
                <a:schemeClr val="lt1"/>
              </a:buClr>
              <a:buSzPts val="2100"/>
              <a:buFont typeface="Cabin"/>
              <a:buChar char="–"/>
              <a:defRPr i="0" u="none" strike="noStrike" cap="none">
                <a:solidFill>
                  <a:schemeClr val="lt1"/>
                </a:solidFill>
                <a:latin typeface="Cabin"/>
                <a:ea typeface="Cabin"/>
                <a:cs typeface="Cabin"/>
                <a:sym typeface="Cabin"/>
              </a:defRPr>
            </a:lvl2pPr>
            <a:lvl3pPr marL="1371600" marR="0" lvl="2" indent="-361950" algn="ctr" rtl="0">
              <a:spcBef>
                <a:spcPts val="480"/>
              </a:spcBef>
              <a:spcAft>
                <a:spcPts val="0"/>
              </a:spcAft>
              <a:buClr>
                <a:schemeClr val="lt1"/>
              </a:buClr>
              <a:buSzPts val="2100"/>
              <a:buFont typeface="Cabin"/>
              <a:buChar char="•"/>
              <a:defRPr i="0" u="none" strike="noStrike" cap="none">
                <a:solidFill>
                  <a:schemeClr val="lt1"/>
                </a:solidFill>
                <a:latin typeface="Cabin"/>
                <a:ea typeface="Cabin"/>
                <a:cs typeface="Cabin"/>
                <a:sym typeface="Cabin"/>
              </a:defRPr>
            </a:lvl3pPr>
            <a:lvl4pPr marL="1828800" marR="0" lvl="3" indent="-361950" algn="ctr" rtl="0">
              <a:spcBef>
                <a:spcPts val="400"/>
              </a:spcBef>
              <a:spcAft>
                <a:spcPts val="0"/>
              </a:spcAft>
              <a:buClr>
                <a:schemeClr val="lt1"/>
              </a:buClr>
              <a:buSzPts val="2100"/>
              <a:buFont typeface="Cabin"/>
              <a:buChar char="–"/>
              <a:defRPr i="0" u="none" strike="noStrike" cap="none">
                <a:solidFill>
                  <a:schemeClr val="lt1"/>
                </a:solidFill>
                <a:latin typeface="Cabin"/>
                <a:ea typeface="Cabin"/>
                <a:cs typeface="Cabin"/>
                <a:sym typeface="Cabin"/>
              </a:defRPr>
            </a:lvl4pPr>
            <a:lvl5pPr marL="2286000" marR="0" lvl="4" indent="-361950" algn="ctr" rtl="0">
              <a:spcBef>
                <a:spcPts val="400"/>
              </a:spcBef>
              <a:spcAft>
                <a:spcPts val="0"/>
              </a:spcAft>
              <a:buClr>
                <a:schemeClr val="lt1"/>
              </a:buClr>
              <a:buSzPts val="2100"/>
              <a:buFont typeface="Cabin"/>
              <a:buChar char="»"/>
              <a:defRPr i="0" u="none" strike="noStrike" cap="none">
                <a:solidFill>
                  <a:schemeClr val="lt1"/>
                </a:solidFill>
                <a:latin typeface="Cabin"/>
                <a:ea typeface="Cabin"/>
                <a:cs typeface="Cabin"/>
                <a:sym typeface="Cabin"/>
              </a:defRPr>
            </a:lvl5pPr>
            <a:lvl6pPr marL="2743200" marR="0" lvl="5" indent="-361950" algn="ctr" rtl="0">
              <a:spcBef>
                <a:spcPts val="400"/>
              </a:spcBef>
              <a:spcAft>
                <a:spcPts val="0"/>
              </a:spcAft>
              <a:buClr>
                <a:schemeClr val="lt1"/>
              </a:buClr>
              <a:buSzPts val="2100"/>
              <a:buFont typeface="Cabin"/>
              <a:buChar char="•"/>
              <a:defRPr i="0" u="none" strike="noStrike" cap="none">
                <a:solidFill>
                  <a:schemeClr val="lt1"/>
                </a:solidFill>
                <a:latin typeface="Cabin"/>
                <a:ea typeface="Cabin"/>
                <a:cs typeface="Cabin"/>
                <a:sym typeface="Cabin"/>
              </a:defRPr>
            </a:lvl6pPr>
            <a:lvl7pPr marL="3200400" marR="0" lvl="6" indent="-361950" algn="ctr" rtl="0">
              <a:spcBef>
                <a:spcPts val="400"/>
              </a:spcBef>
              <a:spcAft>
                <a:spcPts val="0"/>
              </a:spcAft>
              <a:buClr>
                <a:schemeClr val="lt1"/>
              </a:buClr>
              <a:buSzPts val="2100"/>
              <a:buFont typeface="Cabin"/>
              <a:buChar char="•"/>
              <a:defRPr i="0" u="none" strike="noStrike" cap="none">
                <a:solidFill>
                  <a:schemeClr val="lt1"/>
                </a:solidFill>
                <a:latin typeface="Cabin"/>
                <a:ea typeface="Cabin"/>
                <a:cs typeface="Cabin"/>
                <a:sym typeface="Cabin"/>
              </a:defRPr>
            </a:lvl7pPr>
            <a:lvl8pPr marL="3657600" marR="0" lvl="7" indent="-361950" algn="ctr" rtl="0">
              <a:spcBef>
                <a:spcPts val="400"/>
              </a:spcBef>
              <a:spcAft>
                <a:spcPts val="0"/>
              </a:spcAft>
              <a:buClr>
                <a:schemeClr val="lt1"/>
              </a:buClr>
              <a:buSzPts val="2100"/>
              <a:buFont typeface="Cabin"/>
              <a:buChar char="•"/>
              <a:defRPr i="0" u="none" strike="noStrike" cap="none">
                <a:solidFill>
                  <a:schemeClr val="lt1"/>
                </a:solidFill>
                <a:latin typeface="Cabin"/>
                <a:ea typeface="Cabin"/>
                <a:cs typeface="Cabin"/>
                <a:sym typeface="Cabin"/>
              </a:defRPr>
            </a:lvl8pPr>
            <a:lvl9pPr marL="4114800" marR="0" lvl="8" indent="-361950" algn="ctr" rtl="0">
              <a:spcBef>
                <a:spcPts val="400"/>
              </a:spcBef>
              <a:spcAft>
                <a:spcPts val="0"/>
              </a:spcAft>
              <a:buClr>
                <a:schemeClr val="lt1"/>
              </a:buClr>
              <a:buSzPts val="2100"/>
              <a:buFont typeface="Cabin"/>
              <a:buChar char="•"/>
              <a:defRPr i="0" u="none" strike="noStrike" cap="none">
                <a:solidFill>
                  <a:schemeClr val="lt1"/>
                </a:solidFill>
                <a:latin typeface="Cabin"/>
                <a:ea typeface="Cabin"/>
                <a:cs typeface="Cabin"/>
                <a:sym typeface="Cabin"/>
              </a:defRPr>
            </a:lvl9pPr>
          </a:lstStyle>
          <a:p>
            <a:endParaRPr/>
          </a:p>
        </p:txBody>
      </p:sp>
      <p:sp>
        <p:nvSpPr>
          <p:cNvPr id="77" name="Google Shape;77;p8"/>
          <p:cNvSpPr txBox="1">
            <a:spLocks noGrp="1"/>
          </p:cNvSpPr>
          <p:nvPr>
            <p:ph type="subTitle" idx="15"/>
          </p:nvPr>
        </p:nvSpPr>
        <p:spPr>
          <a:xfrm>
            <a:off x="13922625" y="5566687"/>
            <a:ext cx="4299600" cy="587700"/>
          </a:xfrm>
          <a:prstGeom prst="rect">
            <a:avLst/>
          </a:prstGeom>
        </p:spPr>
        <p:txBody>
          <a:bodyPr spcFirstLastPara="1" wrap="square" lIns="91425" tIns="45700" rIns="91425" bIns="45700" anchor="ctr" anchorCtr="0">
            <a:normAutofit/>
          </a:bodyPr>
          <a:lstStyle>
            <a:lvl1pPr lvl="0" algn="ctr" rtl="0">
              <a:spcBef>
                <a:spcPts val="640"/>
              </a:spcBef>
              <a:spcAft>
                <a:spcPts val="0"/>
              </a:spcAft>
              <a:buClr>
                <a:srgbClr val="F6E58E"/>
              </a:buClr>
              <a:buSzPts val="2450"/>
              <a:buNone/>
              <a:defRPr sz="2450" b="1">
                <a:solidFill>
                  <a:srgbClr val="F6E58E"/>
                </a:solidFill>
              </a:defRPr>
            </a:lvl1pPr>
            <a:lvl2pPr lvl="1" algn="ctr" rtl="0">
              <a:spcBef>
                <a:spcPts val="560"/>
              </a:spcBef>
              <a:spcAft>
                <a:spcPts val="0"/>
              </a:spcAft>
              <a:buClr>
                <a:srgbClr val="F6E58E"/>
              </a:buClr>
              <a:buSzPts val="2900"/>
              <a:buNone/>
              <a:defRPr sz="2900">
                <a:solidFill>
                  <a:srgbClr val="F6E58E"/>
                </a:solidFill>
              </a:defRPr>
            </a:lvl2pPr>
            <a:lvl3pPr lvl="2" algn="ctr" rtl="0">
              <a:spcBef>
                <a:spcPts val="480"/>
              </a:spcBef>
              <a:spcAft>
                <a:spcPts val="0"/>
              </a:spcAft>
              <a:buClr>
                <a:srgbClr val="F6E58E"/>
              </a:buClr>
              <a:buSzPts val="2900"/>
              <a:buNone/>
              <a:defRPr sz="2900">
                <a:solidFill>
                  <a:srgbClr val="F6E58E"/>
                </a:solidFill>
              </a:defRPr>
            </a:lvl3pPr>
            <a:lvl4pPr lvl="3" algn="ctr" rtl="0">
              <a:spcBef>
                <a:spcPts val="400"/>
              </a:spcBef>
              <a:spcAft>
                <a:spcPts val="0"/>
              </a:spcAft>
              <a:buClr>
                <a:srgbClr val="F6E58E"/>
              </a:buClr>
              <a:buSzPts val="2900"/>
              <a:buNone/>
              <a:defRPr sz="2900">
                <a:solidFill>
                  <a:srgbClr val="F6E58E"/>
                </a:solidFill>
              </a:defRPr>
            </a:lvl4pPr>
            <a:lvl5pPr lvl="4" algn="ctr" rtl="0">
              <a:spcBef>
                <a:spcPts val="400"/>
              </a:spcBef>
              <a:spcAft>
                <a:spcPts val="0"/>
              </a:spcAft>
              <a:buClr>
                <a:srgbClr val="F6E58E"/>
              </a:buClr>
              <a:buSzPts val="2900"/>
              <a:buNone/>
              <a:defRPr sz="2900">
                <a:solidFill>
                  <a:srgbClr val="F6E58E"/>
                </a:solidFill>
              </a:defRPr>
            </a:lvl5pPr>
            <a:lvl6pPr lvl="5" algn="ctr" rtl="0">
              <a:spcBef>
                <a:spcPts val="400"/>
              </a:spcBef>
              <a:spcAft>
                <a:spcPts val="0"/>
              </a:spcAft>
              <a:buClr>
                <a:srgbClr val="F6E58E"/>
              </a:buClr>
              <a:buSzPts val="2900"/>
              <a:buNone/>
              <a:defRPr sz="2900">
                <a:solidFill>
                  <a:srgbClr val="F6E58E"/>
                </a:solidFill>
              </a:defRPr>
            </a:lvl6pPr>
            <a:lvl7pPr lvl="6" algn="ctr" rtl="0">
              <a:spcBef>
                <a:spcPts val="400"/>
              </a:spcBef>
              <a:spcAft>
                <a:spcPts val="0"/>
              </a:spcAft>
              <a:buClr>
                <a:srgbClr val="F6E58E"/>
              </a:buClr>
              <a:buSzPts val="2900"/>
              <a:buNone/>
              <a:defRPr sz="2900">
                <a:solidFill>
                  <a:srgbClr val="F6E58E"/>
                </a:solidFill>
              </a:defRPr>
            </a:lvl7pPr>
            <a:lvl8pPr lvl="7" algn="ctr" rtl="0">
              <a:spcBef>
                <a:spcPts val="400"/>
              </a:spcBef>
              <a:spcAft>
                <a:spcPts val="0"/>
              </a:spcAft>
              <a:buClr>
                <a:srgbClr val="F6E58E"/>
              </a:buClr>
              <a:buSzPts val="2900"/>
              <a:buNone/>
              <a:defRPr sz="2900">
                <a:solidFill>
                  <a:srgbClr val="F6E58E"/>
                </a:solidFill>
              </a:defRPr>
            </a:lvl8pPr>
            <a:lvl9pPr lvl="8" algn="ctr" rtl="0">
              <a:spcBef>
                <a:spcPts val="400"/>
              </a:spcBef>
              <a:spcAft>
                <a:spcPts val="0"/>
              </a:spcAft>
              <a:buClr>
                <a:srgbClr val="F6E58E"/>
              </a:buClr>
              <a:buSzPts val="2900"/>
              <a:buNone/>
              <a:defRPr sz="2900">
                <a:solidFill>
                  <a:srgbClr val="F6E58E"/>
                </a:solidFill>
              </a:defRPr>
            </a:lvl9pPr>
          </a:lstStyle>
          <a:p>
            <a:endParaRPr/>
          </a:p>
        </p:txBody>
      </p:sp>
      <p:sp>
        <p:nvSpPr>
          <p:cNvPr id="78" name="Google Shape;78;p8"/>
          <p:cNvSpPr txBox="1">
            <a:spLocks noGrp="1"/>
          </p:cNvSpPr>
          <p:nvPr>
            <p:ph type="body" idx="16"/>
          </p:nvPr>
        </p:nvSpPr>
        <p:spPr>
          <a:xfrm>
            <a:off x="14383275" y="6073390"/>
            <a:ext cx="3378300" cy="1703400"/>
          </a:xfrm>
          <a:prstGeom prst="rect">
            <a:avLst/>
          </a:prstGeom>
          <a:noFill/>
          <a:ln>
            <a:noFill/>
          </a:ln>
        </p:spPr>
        <p:txBody>
          <a:bodyPr spcFirstLastPara="1" wrap="square" lIns="91425" tIns="45700" rIns="91425" bIns="45700" anchor="t" anchorCtr="0">
            <a:normAutofit/>
          </a:bodyPr>
          <a:lstStyle>
            <a:lvl1pPr marL="457200" marR="0" lvl="0" indent="-361950" algn="ctr" rtl="0">
              <a:spcBef>
                <a:spcPts val="640"/>
              </a:spcBef>
              <a:spcAft>
                <a:spcPts val="0"/>
              </a:spcAft>
              <a:buClr>
                <a:schemeClr val="lt1"/>
              </a:buClr>
              <a:buSzPts val="2100"/>
              <a:buFont typeface="Cabin"/>
              <a:buChar char="•"/>
              <a:defRPr i="0" u="none" strike="noStrike" cap="none">
                <a:solidFill>
                  <a:schemeClr val="lt1"/>
                </a:solidFill>
                <a:latin typeface="Cabin"/>
                <a:ea typeface="Cabin"/>
                <a:cs typeface="Cabin"/>
                <a:sym typeface="Cabin"/>
              </a:defRPr>
            </a:lvl1pPr>
            <a:lvl2pPr marL="914400" marR="0" lvl="1" indent="-361950" algn="ctr" rtl="0">
              <a:spcBef>
                <a:spcPts val="560"/>
              </a:spcBef>
              <a:spcAft>
                <a:spcPts val="0"/>
              </a:spcAft>
              <a:buClr>
                <a:schemeClr val="lt1"/>
              </a:buClr>
              <a:buSzPts val="2100"/>
              <a:buFont typeface="Cabin"/>
              <a:buChar char="–"/>
              <a:defRPr i="0" u="none" strike="noStrike" cap="none">
                <a:solidFill>
                  <a:schemeClr val="lt1"/>
                </a:solidFill>
                <a:latin typeface="Cabin"/>
                <a:ea typeface="Cabin"/>
                <a:cs typeface="Cabin"/>
                <a:sym typeface="Cabin"/>
              </a:defRPr>
            </a:lvl2pPr>
            <a:lvl3pPr marL="1371600" marR="0" lvl="2" indent="-361950" algn="ctr" rtl="0">
              <a:spcBef>
                <a:spcPts val="480"/>
              </a:spcBef>
              <a:spcAft>
                <a:spcPts val="0"/>
              </a:spcAft>
              <a:buClr>
                <a:schemeClr val="lt1"/>
              </a:buClr>
              <a:buSzPts val="2100"/>
              <a:buFont typeface="Cabin"/>
              <a:buChar char="•"/>
              <a:defRPr i="0" u="none" strike="noStrike" cap="none">
                <a:solidFill>
                  <a:schemeClr val="lt1"/>
                </a:solidFill>
                <a:latin typeface="Cabin"/>
                <a:ea typeface="Cabin"/>
                <a:cs typeface="Cabin"/>
                <a:sym typeface="Cabin"/>
              </a:defRPr>
            </a:lvl3pPr>
            <a:lvl4pPr marL="1828800" marR="0" lvl="3" indent="-361950" algn="ctr" rtl="0">
              <a:spcBef>
                <a:spcPts val="400"/>
              </a:spcBef>
              <a:spcAft>
                <a:spcPts val="0"/>
              </a:spcAft>
              <a:buClr>
                <a:schemeClr val="lt1"/>
              </a:buClr>
              <a:buSzPts val="2100"/>
              <a:buFont typeface="Cabin"/>
              <a:buChar char="–"/>
              <a:defRPr i="0" u="none" strike="noStrike" cap="none">
                <a:solidFill>
                  <a:schemeClr val="lt1"/>
                </a:solidFill>
                <a:latin typeface="Cabin"/>
                <a:ea typeface="Cabin"/>
                <a:cs typeface="Cabin"/>
                <a:sym typeface="Cabin"/>
              </a:defRPr>
            </a:lvl4pPr>
            <a:lvl5pPr marL="2286000" marR="0" lvl="4" indent="-361950" algn="ctr" rtl="0">
              <a:spcBef>
                <a:spcPts val="400"/>
              </a:spcBef>
              <a:spcAft>
                <a:spcPts val="0"/>
              </a:spcAft>
              <a:buClr>
                <a:schemeClr val="lt1"/>
              </a:buClr>
              <a:buSzPts val="2100"/>
              <a:buFont typeface="Cabin"/>
              <a:buChar char="»"/>
              <a:defRPr i="0" u="none" strike="noStrike" cap="none">
                <a:solidFill>
                  <a:schemeClr val="lt1"/>
                </a:solidFill>
                <a:latin typeface="Cabin"/>
                <a:ea typeface="Cabin"/>
                <a:cs typeface="Cabin"/>
                <a:sym typeface="Cabin"/>
              </a:defRPr>
            </a:lvl5pPr>
            <a:lvl6pPr marL="2743200" marR="0" lvl="5" indent="-361950" algn="ctr" rtl="0">
              <a:spcBef>
                <a:spcPts val="400"/>
              </a:spcBef>
              <a:spcAft>
                <a:spcPts val="0"/>
              </a:spcAft>
              <a:buClr>
                <a:schemeClr val="lt1"/>
              </a:buClr>
              <a:buSzPts val="2100"/>
              <a:buFont typeface="Cabin"/>
              <a:buChar char="•"/>
              <a:defRPr i="0" u="none" strike="noStrike" cap="none">
                <a:solidFill>
                  <a:schemeClr val="lt1"/>
                </a:solidFill>
                <a:latin typeface="Cabin"/>
                <a:ea typeface="Cabin"/>
                <a:cs typeface="Cabin"/>
                <a:sym typeface="Cabin"/>
              </a:defRPr>
            </a:lvl6pPr>
            <a:lvl7pPr marL="3200400" marR="0" lvl="6" indent="-361950" algn="ctr" rtl="0">
              <a:spcBef>
                <a:spcPts val="400"/>
              </a:spcBef>
              <a:spcAft>
                <a:spcPts val="0"/>
              </a:spcAft>
              <a:buClr>
                <a:schemeClr val="lt1"/>
              </a:buClr>
              <a:buSzPts val="2100"/>
              <a:buFont typeface="Cabin"/>
              <a:buChar char="•"/>
              <a:defRPr i="0" u="none" strike="noStrike" cap="none">
                <a:solidFill>
                  <a:schemeClr val="lt1"/>
                </a:solidFill>
                <a:latin typeface="Cabin"/>
                <a:ea typeface="Cabin"/>
                <a:cs typeface="Cabin"/>
                <a:sym typeface="Cabin"/>
              </a:defRPr>
            </a:lvl7pPr>
            <a:lvl8pPr marL="3657600" marR="0" lvl="7" indent="-361950" algn="ctr" rtl="0">
              <a:spcBef>
                <a:spcPts val="400"/>
              </a:spcBef>
              <a:spcAft>
                <a:spcPts val="0"/>
              </a:spcAft>
              <a:buClr>
                <a:schemeClr val="lt1"/>
              </a:buClr>
              <a:buSzPts val="2100"/>
              <a:buFont typeface="Cabin"/>
              <a:buChar char="•"/>
              <a:defRPr i="0" u="none" strike="noStrike" cap="none">
                <a:solidFill>
                  <a:schemeClr val="lt1"/>
                </a:solidFill>
                <a:latin typeface="Cabin"/>
                <a:ea typeface="Cabin"/>
                <a:cs typeface="Cabin"/>
                <a:sym typeface="Cabin"/>
              </a:defRPr>
            </a:lvl8pPr>
            <a:lvl9pPr marL="4114800" marR="0" lvl="8" indent="-361950" algn="ctr" rtl="0">
              <a:spcBef>
                <a:spcPts val="400"/>
              </a:spcBef>
              <a:spcAft>
                <a:spcPts val="0"/>
              </a:spcAft>
              <a:buClr>
                <a:schemeClr val="lt1"/>
              </a:buClr>
              <a:buSzPts val="2100"/>
              <a:buFont typeface="Cabin"/>
              <a:buChar char="•"/>
              <a:defRPr i="0" u="none" strike="noStrike" cap="none">
                <a:solidFill>
                  <a:schemeClr val="lt1"/>
                </a:solidFill>
                <a:latin typeface="Cabin"/>
                <a:ea typeface="Cabin"/>
                <a:cs typeface="Cabin"/>
                <a:sym typeface="Cabin"/>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2445B"/>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20500" y="1431275"/>
            <a:ext cx="187290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rgbClr val="59CBC3"/>
              </a:buClr>
              <a:buSzPts val="9750"/>
              <a:buFont typeface="Yeseva One"/>
              <a:buNone/>
              <a:defRPr sz="9750" i="0" u="none" strike="noStrike" cap="none">
                <a:solidFill>
                  <a:srgbClr val="59CBC3"/>
                </a:solidFill>
                <a:latin typeface="Yeseva One"/>
                <a:ea typeface="Yeseva One"/>
                <a:cs typeface="Yeseva One"/>
                <a:sym typeface="Yeseva One"/>
              </a:defRPr>
            </a:lvl1pPr>
            <a:lvl2pPr lvl="1" algn="ctr">
              <a:spcBef>
                <a:spcPts val="0"/>
              </a:spcBef>
              <a:spcAft>
                <a:spcPts val="0"/>
              </a:spcAft>
              <a:buSzPts val="1400"/>
              <a:buFont typeface="Yeseva One"/>
              <a:buNone/>
              <a:defRPr sz="1800">
                <a:latin typeface="Yeseva One"/>
                <a:ea typeface="Yeseva One"/>
                <a:cs typeface="Yeseva One"/>
                <a:sym typeface="Yeseva One"/>
              </a:defRPr>
            </a:lvl2pPr>
            <a:lvl3pPr lvl="2" algn="ctr">
              <a:spcBef>
                <a:spcPts val="0"/>
              </a:spcBef>
              <a:spcAft>
                <a:spcPts val="0"/>
              </a:spcAft>
              <a:buSzPts val="1400"/>
              <a:buFont typeface="Yeseva One"/>
              <a:buNone/>
              <a:defRPr sz="1800">
                <a:latin typeface="Yeseva One"/>
                <a:ea typeface="Yeseva One"/>
                <a:cs typeface="Yeseva One"/>
                <a:sym typeface="Yeseva One"/>
              </a:defRPr>
            </a:lvl3pPr>
            <a:lvl4pPr lvl="3" algn="ctr">
              <a:spcBef>
                <a:spcPts val="0"/>
              </a:spcBef>
              <a:spcAft>
                <a:spcPts val="0"/>
              </a:spcAft>
              <a:buSzPts val="1400"/>
              <a:buFont typeface="Yeseva One"/>
              <a:buNone/>
              <a:defRPr sz="1800">
                <a:latin typeface="Yeseva One"/>
                <a:ea typeface="Yeseva One"/>
                <a:cs typeface="Yeseva One"/>
                <a:sym typeface="Yeseva One"/>
              </a:defRPr>
            </a:lvl4pPr>
            <a:lvl5pPr lvl="4" algn="ctr">
              <a:spcBef>
                <a:spcPts val="0"/>
              </a:spcBef>
              <a:spcAft>
                <a:spcPts val="0"/>
              </a:spcAft>
              <a:buSzPts val="1400"/>
              <a:buFont typeface="Yeseva One"/>
              <a:buNone/>
              <a:defRPr sz="1800">
                <a:latin typeface="Yeseva One"/>
                <a:ea typeface="Yeseva One"/>
                <a:cs typeface="Yeseva One"/>
                <a:sym typeface="Yeseva One"/>
              </a:defRPr>
            </a:lvl5pPr>
            <a:lvl6pPr lvl="5" algn="ctr">
              <a:spcBef>
                <a:spcPts val="0"/>
              </a:spcBef>
              <a:spcAft>
                <a:spcPts val="0"/>
              </a:spcAft>
              <a:buSzPts val="1400"/>
              <a:buFont typeface="Yeseva One"/>
              <a:buNone/>
              <a:defRPr sz="1800">
                <a:latin typeface="Yeseva One"/>
                <a:ea typeface="Yeseva One"/>
                <a:cs typeface="Yeseva One"/>
                <a:sym typeface="Yeseva One"/>
              </a:defRPr>
            </a:lvl6pPr>
            <a:lvl7pPr lvl="6" algn="ctr">
              <a:spcBef>
                <a:spcPts val="0"/>
              </a:spcBef>
              <a:spcAft>
                <a:spcPts val="0"/>
              </a:spcAft>
              <a:buSzPts val="1400"/>
              <a:buFont typeface="Yeseva One"/>
              <a:buNone/>
              <a:defRPr sz="1800">
                <a:latin typeface="Yeseva One"/>
                <a:ea typeface="Yeseva One"/>
                <a:cs typeface="Yeseva One"/>
                <a:sym typeface="Yeseva One"/>
              </a:defRPr>
            </a:lvl7pPr>
            <a:lvl8pPr lvl="7" algn="ctr">
              <a:spcBef>
                <a:spcPts val="0"/>
              </a:spcBef>
              <a:spcAft>
                <a:spcPts val="0"/>
              </a:spcAft>
              <a:buSzPts val="1400"/>
              <a:buFont typeface="Yeseva One"/>
              <a:buNone/>
              <a:defRPr sz="1800">
                <a:latin typeface="Yeseva One"/>
                <a:ea typeface="Yeseva One"/>
                <a:cs typeface="Yeseva One"/>
                <a:sym typeface="Yeseva One"/>
              </a:defRPr>
            </a:lvl8pPr>
            <a:lvl9pPr lvl="8" algn="ctr">
              <a:spcBef>
                <a:spcPts val="0"/>
              </a:spcBef>
              <a:spcAft>
                <a:spcPts val="0"/>
              </a:spcAft>
              <a:buSzPts val="1400"/>
              <a:buFont typeface="Yeseva One"/>
              <a:buNone/>
              <a:defRPr sz="1800">
                <a:latin typeface="Yeseva One"/>
                <a:ea typeface="Yeseva One"/>
                <a:cs typeface="Yeseva One"/>
                <a:sym typeface="Yeseva One"/>
              </a:defRPr>
            </a:lvl9pPr>
          </a:lstStyle>
          <a:p>
            <a:endParaRPr/>
          </a:p>
        </p:txBody>
      </p:sp>
      <p:sp>
        <p:nvSpPr>
          <p:cNvPr id="7" name="Google Shape;7;p1"/>
          <p:cNvSpPr txBox="1">
            <a:spLocks noGrp="1"/>
          </p:cNvSpPr>
          <p:nvPr>
            <p:ph type="body" idx="1"/>
          </p:nvPr>
        </p:nvSpPr>
        <p:spPr>
          <a:xfrm>
            <a:off x="457200" y="2756825"/>
            <a:ext cx="8229600" cy="4526100"/>
          </a:xfrm>
          <a:prstGeom prst="rect">
            <a:avLst/>
          </a:prstGeom>
          <a:noFill/>
          <a:ln>
            <a:noFill/>
          </a:ln>
        </p:spPr>
        <p:txBody>
          <a:bodyPr spcFirstLastPara="1" wrap="square" lIns="91425" tIns="45700" rIns="91425" bIns="45700" anchor="t" anchorCtr="0">
            <a:normAutofit/>
          </a:bodyPr>
          <a:lstStyle>
            <a:lvl1pPr marL="457200" marR="0" lvl="0" indent="-361950" algn="l" rtl="0">
              <a:spcBef>
                <a:spcPts val="640"/>
              </a:spcBef>
              <a:spcAft>
                <a:spcPts val="0"/>
              </a:spcAft>
              <a:buClr>
                <a:schemeClr val="lt1"/>
              </a:buClr>
              <a:buSzPts val="2100"/>
              <a:buFont typeface="Cabin"/>
              <a:buChar char="•"/>
              <a:defRPr sz="2100" i="0" u="none" strike="noStrike" cap="none">
                <a:solidFill>
                  <a:schemeClr val="lt1"/>
                </a:solidFill>
                <a:latin typeface="Cabin"/>
                <a:ea typeface="Cabin"/>
                <a:cs typeface="Cabin"/>
                <a:sym typeface="Cabin"/>
              </a:defRPr>
            </a:lvl1pPr>
            <a:lvl2pPr marL="914400" marR="0" lvl="1" indent="-361950" algn="l" rtl="0">
              <a:spcBef>
                <a:spcPts val="560"/>
              </a:spcBef>
              <a:spcAft>
                <a:spcPts val="0"/>
              </a:spcAft>
              <a:buClr>
                <a:schemeClr val="lt1"/>
              </a:buClr>
              <a:buSzPts val="2100"/>
              <a:buFont typeface="Cabin"/>
              <a:buChar char="–"/>
              <a:defRPr sz="2100" i="0" u="none" strike="noStrike" cap="none">
                <a:solidFill>
                  <a:schemeClr val="lt1"/>
                </a:solidFill>
                <a:latin typeface="Cabin"/>
                <a:ea typeface="Cabin"/>
                <a:cs typeface="Cabin"/>
                <a:sym typeface="Cabin"/>
              </a:defRPr>
            </a:lvl2pPr>
            <a:lvl3pPr marL="1371600" marR="0" lvl="2" indent="-361950" algn="l" rtl="0">
              <a:spcBef>
                <a:spcPts val="480"/>
              </a:spcBef>
              <a:spcAft>
                <a:spcPts val="0"/>
              </a:spcAft>
              <a:buClr>
                <a:schemeClr val="lt1"/>
              </a:buClr>
              <a:buSzPts val="2100"/>
              <a:buFont typeface="Cabin"/>
              <a:buChar char="•"/>
              <a:defRPr sz="2100" i="0" u="none" strike="noStrike" cap="none">
                <a:solidFill>
                  <a:schemeClr val="lt1"/>
                </a:solidFill>
                <a:latin typeface="Cabin"/>
                <a:ea typeface="Cabin"/>
                <a:cs typeface="Cabin"/>
                <a:sym typeface="Cabin"/>
              </a:defRPr>
            </a:lvl3pPr>
            <a:lvl4pPr marL="1828800" marR="0" lvl="3" indent="-361950" algn="l" rtl="0">
              <a:spcBef>
                <a:spcPts val="400"/>
              </a:spcBef>
              <a:spcAft>
                <a:spcPts val="0"/>
              </a:spcAft>
              <a:buClr>
                <a:schemeClr val="lt1"/>
              </a:buClr>
              <a:buSzPts val="2100"/>
              <a:buFont typeface="Cabin"/>
              <a:buChar char="–"/>
              <a:defRPr sz="2100" i="0" u="none" strike="noStrike" cap="none">
                <a:solidFill>
                  <a:schemeClr val="lt1"/>
                </a:solidFill>
                <a:latin typeface="Cabin"/>
                <a:ea typeface="Cabin"/>
                <a:cs typeface="Cabin"/>
                <a:sym typeface="Cabin"/>
              </a:defRPr>
            </a:lvl4pPr>
            <a:lvl5pPr marL="2286000" marR="0" lvl="4" indent="-361950" algn="l" rtl="0">
              <a:spcBef>
                <a:spcPts val="400"/>
              </a:spcBef>
              <a:spcAft>
                <a:spcPts val="0"/>
              </a:spcAft>
              <a:buClr>
                <a:schemeClr val="lt1"/>
              </a:buClr>
              <a:buSzPts val="2100"/>
              <a:buFont typeface="Cabin"/>
              <a:buChar char="»"/>
              <a:defRPr sz="2100" i="0" u="none" strike="noStrike" cap="none">
                <a:solidFill>
                  <a:schemeClr val="lt1"/>
                </a:solidFill>
                <a:latin typeface="Cabin"/>
                <a:ea typeface="Cabin"/>
                <a:cs typeface="Cabin"/>
                <a:sym typeface="Cabin"/>
              </a:defRPr>
            </a:lvl5pPr>
            <a:lvl6pPr marL="2743200" marR="0" lvl="5" indent="-361950" algn="l" rtl="0">
              <a:spcBef>
                <a:spcPts val="400"/>
              </a:spcBef>
              <a:spcAft>
                <a:spcPts val="0"/>
              </a:spcAft>
              <a:buClr>
                <a:schemeClr val="lt1"/>
              </a:buClr>
              <a:buSzPts val="2100"/>
              <a:buFont typeface="Cabin"/>
              <a:buChar char="•"/>
              <a:defRPr sz="2100" i="0" u="none" strike="noStrike" cap="none">
                <a:solidFill>
                  <a:schemeClr val="lt1"/>
                </a:solidFill>
                <a:latin typeface="Cabin"/>
                <a:ea typeface="Cabin"/>
                <a:cs typeface="Cabin"/>
                <a:sym typeface="Cabin"/>
              </a:defRPr>
            </a:lvl6pPr>
            <a:lvl7pPr marL="3200400" marR="0" lvl="6" indent="-361950" algn="l" rtl="0">
              <a:spcBef>
                <a:spcPts val="400"/>
              </a:spcBef>
              <a:spcAft>
                <a:spcPts val="0"/>
              </a:spcAft>
              <a:buClr>
                <a:schemeClr val="lt1"/>
              </a:buClr>
              <a:buSzPts val="2100"/>
              <a:buFont typeface="Cabin"/>
              <a:buChar char="•"/>
              <a:defRPr sz="2100" i="0" u="none" strike="noStrike" cap="none">
                <a:solidFill>
                  <a:schemeClr val="lt1"/>
                </a:solidFill>
                <a:latin typeface="Cabin"/>
                <a:ea typeface="Cabin"/>
                <a:cs typeface="Cabin"/>
                <a:sym typeface="Cabin"/>
              </a:defRPr>
            </a:lvl7pPr>
            <a:lvl8pPr marL="3657600" marR="0" lvl="7" indent="-361950" algn="l" rtl="0">
              <a:spcBef>
                <a:spcPts val="400"/>
              </a:spcBef>
              <a:spcAft>
                <a:spcPts val="0"/>
              </a:spcAft>
              <a:buClr>
                <a:schemeClr val="lt1"/>
              </a:buClr>
              <a:buSzPts val="2100"/>
              <a:buFont typeface="Cabin"/>
              <a:buChar char="•"/>
              <a:defRPr sz="2100" i="0" u="none" strike="noStrike" cap="none">
                <a:solidFill>
                  <a:schemeClr val="lt1"/>
                </a:solidFill>
                <a:latin typeface="Cabin"/>
                <a:ea typeface="Cabin"/>
                <a:cs typeface="Cabin"/>
                <a:sym typeface="Cabin"/>
              </a:defRPr>
            </a:lvl8pPr>
            <a:lvl9pPr marL="4114800" marR="0" lvl="8" indent="-361950" algn="l" rtl="0">
              <a:spcBef>
                <a:spcPts val="400"/>
              </a:spcBef>
              <a:spcAft>
                <a:spcPts val="0"/>
              </a:spcAft>
              <a:buClr>
                <a:schemeClr val="lt1"/>
              </a:buClr>
              <a:buSzPts val="2100"/>
              <a:buFont typeface="Cabin"/>
              <a:buChar char="•"/>
              <a:defRPr sz="2100" i="0" u="none" strike="noStrike" cap="none">
                <a:solidFill>
                  <a:schemeClr val="lt1"/>
                </a:solidFill>
                <a:latin typeface="Cabin"/>
                <a:ea typeface="Cabin"/>
                <a:cs typeface="Cabin"/>
                <a:sym typeface="Cab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6.jpg"/></Relationships>
</file>

<file path=ppt/slides/_rels/slide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E2B3B"/>
        </a:solidFill>
        <a:effectLst/>
      </p:bgPr>
    </p:bg>
    <p:spTree>
      <p:nvGrpSpPr>
        <p:cNvPr id="1" name="Shape 82"/>
        <p:cNvGrpSpPr/>
        <p:nvPr/>
      </p:nvGrpSpPr>
      <p:grpSpPr>
        <a:xfrm>
          <a:off x="0" y="0"/>
          <a:ext cx="0" cy="0"/>
          <a:chOff x="0" y="0"/>
          <a:chExt cx="0" cy="0"/>
        </a:xfrm>
      </p:grpSpPr>
      <p:pic>
        <p:nvPicPr>
          <p:cNvPr id="83" name="Google Shape;83;p9"/>
          <p:cNvPicPr preferRelativeResize="0"/>
          <p:nvPr/>
        </p:nvPicPr>
        <p:blipFill rotWithShape="1">
          <a:blip r:embed="rId3">
            <a:alphaModFix/>
          </a:blip>
          <a:srcRect l="12937" t="61846"/>
          <a:stretch/>
        </p:blipFill>
        <p:spPr>
          <a:xfrm>
            <a:off x="-1" y="0"/>
            <a:ext cx="5245825" cy="2472600"/>
          </a:xfrm>
          <a:prstGeom prst="rect">
            <a:avLst/>
          </a:prstGeom>
          <a:noFill/>
          <a:ln>
            <a:noFill/>
          </a:ln>
        </p:spPr>
      </p:pic>
      <p:pic>
        <p:nvPicPr>
          <p:cNvPr id="84" name="Google Shape;84;p9"/>
          <p:cNvPicPr preferRelativeResize="0"/>
          <p:nvPr/>
        </p:nvPicPr>
        <p:blipFill rotWithShape="1">
          <a:blip r:embed="rId4">
            <a:alphaModFix/>
          </a:blip>
          <a:srcRect l="-26614" b="25611"/>
          <a:stretch/>
        </p:blipFill>
        <p:spPr>
          <a:xfrm>
            <a:off x="-1023101" y="6430150"/>
            <a:ext cx="4867699" cy="3856850"/>
          </a:xfrm>
          <a:prstGeom prst="rect">
            <a:avLst/>
          </a:prstGeom>
          <a:noFill/>
          <a:ln>
            <a:noFill/>
          </a:ln>
        </p:spPr>
      </p:pic>
      <p:pic>
        <p:nvPicPr>
          <p:cNvPr id="85" name="Google Shape;85;p9"/>
          <p:cNvPicPr preferRelativeResize="0"/>
          <p:nvPr/>
        </p:nvPicPr>
        <p:blipFill rotWithShape="1">
          <a:blip r:embed="rId5">
            <a:alphaModFix/>
          </a:blip>
          <a:srcRect r="17776" b="7800"/>
          <a:stretch/>
        </p:blipFill>
        <p:spPr>
          <a:xfrm>
            <a:off x="11754408" y="2392412"/>
            <a:ext cx="6644826" cy="7896399"/>
          </a:xfrm>
          <a:prstGeom prst="rect">
            <a:avLst/>
          </a:prstGeom>
          <a:noFill/>
          <a:ln>
            <a:noFill/>
          </a:ln>
        </p:spPr>
      </p:pic>
      <p:sp>
        <p:nvSpPr>
          <p:cNvPr id="86" name="Google Shape;86;p9"/>
          <p:cNvSpPr txBox="1"/>
          <p:nvPr/>
        </p:nvSpPr>
        <p:spPr>
          <a:xfrm>
            <a:off x="519136" y="2409712"/>
            <a:ext cx="14423281" cy="2708434"/>
          </a:xfrm>
          <a:prstGeom prst="rect">
            <a:avLst/>
          </a:prstGeom>
          <a:noFill/>
          <a:ln>
            <a:noFill/>
          </a:ln>
        </p:spPr>
        <p:txBody>
          <a:bodyPr spcFirstLastPara="1" wrap="square" lIns="0" tIns="0" rIns="0" bIns="0" anchor="t" anchorCtr="0">
            <a:spAutoFit/>
          </a:bodyPr>
          <a:lstStyle/>
          <a:p>
            <a:pPr marL="0" marR="0" lvl="0" indent="0" algn="ctr" rtl="0">
              <a:lnSpc>
                <a:spcPct val="110001"/>
              </a:lnSpc>
              <a:spcBef>
                <a:spcPts val="0"/>
              </a:spcBef>
              <a:spcAft>
                <a:spcPts val="0"/>
              </a:spcAft>
              <a:buNone/>
            </a:pPr>
            <a:r>
              <a:rPr lang="en-US" sz="8000" smtClean="0">
                <a:solidFill>
                  <a:srgbClr val="67D8C4"/>
                </a:solidFill>
                <a:latin typeface="Yeseva One"/>
                <a:sym typeface="Yeseva One"/>
              </a:rPr>
              <a:t>Perencanaan &amp; Pembuatan Website Travel</a:t>
            </a:r>
            <a:endParaRPr sz="8000"/>
          </a:p>
        </p:txBody>
      </p:sp>
      <p:sp>
        <p:nvSpPr>
          <p:cNvPr id="89" name="Google Shape;89;p9"/>
          <p:cNvSpPr/>
          <p:nvPr/>
        </p:nvSpPr>
        <p:spPr>
          <a:xfrm rot="-3187494">
            <a:off x="10507742" y="1202010"/>
            <a:ext cx="741393" cy="1633923"/>
          </a:xfrm>
          <a:custGeom>
            <a:avLst/>
            <a:gdLst/>
            <a:ahLst/>
            <a:cxnLst/>
            <a:rect l="l" t="t" r="r" b="b"/>
            <a:pathLst>
              <a:path w="741393" h="1633923" extrusionOk="0">
                <a:moveTo>
                  <a:pt x="0" y="0"/>
                </a:moveTo>
                <a:lnTo>
                  <a:pt x="741393" y="0"/>
                </a:lnTo>
                <a:lnTo>
                  <a:pt x="741393" y="1633923"/>
                </a:lnTo>
                <a:lnTo>
                  <a:pt x="0" y="1633923"/>
                </a:lnTo>
                <a:lnTo>
                  <a:pt x="0" y="0"/>
                </a:lnTo>
                <a:close/>
              </a:path>
            </a:pathLst>
          </a:custGeom>
          <a:blipFill rotWithShape="1">
            <a:blip r:embed="rId6">
              <a:alphaModFix/>
            </a:blip>
            <a:stretch>
              <a:fillRect/>
            </a:stretch>
          </a:blipFill>
          <a:ln>
            <a:noFill/>
          </a:ln>
        </p:spPr>
      </p:sp>
      <p:sp>
        <p:nvSpPr>
          <p:cNvPr id="90" name="Google Shape;90;p9"/>
          <p:cNvSpPr/>
          <p:nvPr/>
        </p:nvSpPr>
        <p:spPr>
          <a:xfrm rot="2566111">
            <a:off x="4987575" y="8370284"/>
            <a:ext cx="679947" cy="1648356"/>
          </a:xfrm>
          <a:custGeom>
            <a:avLst/>
            <a:gdLst/>
            <a:ahLst/>
            <a:cxnLst/>
            <a:rect l="l" t="t" r="r" b="b"/>
            <a:pathLst>
              <a:path w="679947" h="1648356" extrusionOk="0">
                <a:moveTo>
                  <a:pt x="0" y="0"/>
                </a:moveTo>
                <a:lnTo>
                  <a:pt x="679947" y="0"/>
                </a:lnTo>
                <a:lnTo>
                  <a:pt x="679947" y="1648356"/>
                </a:lnTo>
                <a:lnTo>
                  <a:pt x="0" y="1648356"/>
                </a:lnTo>
                <a:lnTo>
                  <a:pt x="0" y="0"/>
                </a:lnTo>
                <a:close/>
              </a:path>
            </a:pathLst>
          </a:custGeom>
          <a:blipFill rotWithShape="1">
            <a:blip r:embed="rId7">
              <a:alphaModFix/>
            </a:blip>
            <a:stretch>
              <a:fillRect/>
            </a:stretch>
          </a:blipFill>
          <a:ln>
            <a:noFill/>
          </a:ln>
        </p:spPr>
      </p:sp>
      <p:pic>
        <p:nvPicPr>
          <p:cNvPr id="91" name="Google Shape;91;p9"/>
          <p:cNvPicPr preferRelativeResize="0"/>
          <p:nvPr/>
        </p:nvPicPr>
        <p:blipFill rotWithShape="1">
          <a:blip r:embed="rId8">
            <a:alphaModFix/>
          </a:blip>
          <a:srcRect t="17681" r="30094"/>
          <a:stretch/>
        </p:blipFill>
        <p:spPr>
          <a:xfrm>
            <a:off x="14656425" y="-168947"/>
            <a:ext cx="3631575" cy="4067700"/>
          </a:xfrm>
          <a:prstGeom prst="rect">
            <a:avLst/>
          </a:prstGeom>
          <a:noFill/>
          <a:ln>
            <a:noFill/>
          </a:ln>
        </p:spPr>
      </p:pic>
      <p:cxnSp>
        <p:nvCxnSpPr>
          <p:cNvPr id="3" name="Straight Connector 2"/>
          <p:cNvCxnSpPr/>
          <p:nvPr/>
        </p:nvCxnSpPr>
        <p:spPr>
          <a:xfrm>
            <a:off x="877679" y="4873198"/>
            <a:ext cx="13778746" cy="9114"/>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sp>
        <p:nvSpPr>
          <p:cNvPr id="7" name="Rectangle 6"/>
          <p:cNvSpPr/>
          <p:nvPr/>
        </p:nvSpPr>
        <p:spPr>
          <a:xfrm>
            <a:off x="5290582" y="5980616"/>
            <a:ext cx="6786880" cy="21945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smtClean="0">
                <a:solidFill>
                  <a:srgbClr val="FFFF00"/>
                </a:solidFill>
              </a:rPr>
              <a:t>NAMA : BINTANG JUMIRIS</a:t>
            </a:r>
          </a:p>
          <a:p>
            <a:r>
              <a:rPr lang="en-US" sz="2800" b="1" smtClean="0">
                <a:solidFill>
                  <a:srgbClr val="FFFF00"/>
                </a:solidFill>
              </a:rPr>
              <a:t>NPM    : 230210069</a:t>
            </a:r>
            <a:endParaRPr lang="en-US" sz="2800" b="1">
              <a:solidFill>
                <a:srgbClr val="FFFF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2445B"/>
        </a:solidFill>
        <a:effectLst/>
      </p:bgPr>
    </p:bg>
    <p:spTree>
      <p:nvGrpSpPr>
        <p:cNvPr id="1" name="Shape 349"/>
        <p:cNvGrpSpPr/>
        <p:nvPr/>
      </p:nvGrpSpPr>
      <p:grpSpPr>
        <a:xfrm>
          <a:off x="0" y="0"/>
          <a:ext cx="0" cy="0"/>
          <a:chOff x="0" y="0"/>
          <a:chExt cx="0" cy="0"/>
        </a:xfrm>
      </p:grpSpPr>
      <p:pic>
        <p:nvPicPr>
          <p:cNvPr id="350" name="Google Shape;350;p26"/>
          <p:cNvPicPr preferRelativeResize="0"/>
          <p:nvPr/>
        </p:nvPicPr>
        <p:blipFill rotWithShape="1">
          <a:blip r:embed="rId3">
            <a:alphaModFix/>
          </a:blip>
          <a:srcRect t="7870" r="8700" b="55520"/>
          <a:stretch/>
        </p:blipFill>
        <p:spPr>
          <a:xfrm>
            <a:off x="3983775" y="6942125"/>
            <a:ext cx="8295751" cy="3344875"/>
          </a:xfrm>
          <a:prstGeom prst="rect">
            <a:avLst/>
          </a:prstGeom>
          <a:noFill/>
          <a:ln>
            <a:noFill/>
          </a:ln>
        </p:spPr>
      </p:pic>
      <p:pic>
        <p:nvPicPr>
          <p:cNvPr id="351" name="Google Shape;351;p26"/>
          <p:cNvPicPr preferRelativeResize="0"/>
          <p:nvPr/>
        </p:nvPicPr>
        <p:blipFill rotWithShape="1">
          <a:blip r:embed="rId4">
            <a:alphaModFix/>
          </a:blip>
          <a:srcRect t="4270" b="4279"/>
          <a:stretch/>
        </p:blipFill>
        <p:spPr>
          <a:xfrm>
            <a:off x="0" y="0"/>
            <a:ext cx="7501683" cy="10287000"/>
          </a:xfrm>
          <a:prstGeom prst="rect">
            <a:avLst/>
          </a:prstGeom>
          <a:noFill/>
          <a:ln>
            <a:noFill/>
          </a:ln>
        </p:spPr>
      </p:pic>
      <p:cxnSp>
        <p:nvCxnSpPr>
          <p:cNvPr id="352" name="Google Shape;352;p26"/>
          <p:cNvCxnSpPr/>
          <p:nvPr/>
        </p:nvCxnSpPr>
        <p:spPr>
          <a:xfrm>
            <a:off x="17245012" y="3092342"/>
            <a:ext cx="0" cy="7593300"/>
          </a:xfrm>
          <a:prstGeom prst="straightConnector1">
            <a:avLst/>
          </a:prstGeom>
          <a:noFill/>
          <a:ln w="28575" cap="flat" cmpd="sng">
            <a:solidFill>
              <a:srgbClr val="FFFFFF"/>
            </a:solidFill>
            <a:prstDash val="solid"/>
            <a:round/>
            <a:headEnd type="none" w="sm" len="sm"/>
            <a:tailEnd type="none" w="sm" len="sm"/>
          </a:ln>
        </p:spPr>
      </p:cxnSp>
      <p:sp>
        <p:nvSpPr>
          <p:cNvPr id="353" name="Google Shape;353;p26"/>
          <p:cNvSpPr txBox="1"/>
          <p:nvPr/>
        </p:nvSpPr>
        <p:spPr>
          <a:xfrm>
            <a:off x="6563041" y="1169043"/>
            <a:ext cx="9225600" cy="939040"/>
          </a:xfrm>
          <a:prstGeom prst="rect">
            <a:avLst/>
          </a:prstGeom>
          <a:noFill/>
          <a:ln>
            <a:noFill/>
          </a:ln>
        </p:spPr>
        <p:txBody>
          <a:bodyPr spcFirstLastPara="1" wrap="square" lIns="0" tIns="0" rIns="0" bIns="0" anchor="t" anchorCtr="0">
            <a:spAutoFit/>
          </a:bodyPr>
          <a:lstStyle/>
          <a:p>
            <a:pPr marL="0" marR="0" lvl="0" indent="0" algn="r" rtl="0">
              <a:lnSpc>
                <a:spcPct val="112987"/>
              </a:lnSpc>
              <a:spcBef>
                <a:spcPts val="0"/>
              </a:spcBef>
              <a:spcAft>
                <a:spcPts val="0"/>
              </a:spcAft>
              <a:buNone/>
            </a:pPr>
            <a:r>
              <a:rPr lang="en-US" sz="5400" b="1" smtClean="0">
                <a:solidFill>
                  <a:schemeClr val="bg1"/>
                </a:solidFill>
                <a:latin typeface="Times New Roman" panose="02020603050405020304" pitchFamily="18" charset="0"/>
                <a:cs typeface="Times New Roman" panose="02020603050405020304" pitchFamily="18" charset="0"/>
              </a:rPr>
              <a:t>LATAR BELAKANG</a:t>
            </a:r>
            <a:endParaRPr sz="5400" b="1">
              <a:solidFill>
                <a:schemeClr val="bg1"/>
              </a:solidFill>
              <a:latin typeface="Times New Roman" panose="02020603050405020304" pitchFamily="18" charset="0"/>
              <a:cs typeface="Times New Roman" panose="02020603050405020304" pitchFamily="18" charset="0"/>
            </a:endParaRPr>
          </a:p>
        </p:txBody>
      </p:sp>
      <p:sp>
        <p:nvSpPr>
          <p:cNvPr id="13" name="TextBox 12"/>
          <p:cNvSpPr txBox="1"/>
          <p:nvPr/>
        </p:nvSpPr>
        <p:spPr>
          <a:xfrm>
            <a:off x="8859520" y="2782709"/>
            <a:ext cx="8385492" cy="6324808"/>
          </a:xfrm>
          <a:prstGeom prst="rect">
            <a:avLst/>
          </a:prstGeom>
          <a:noFill/>
        </p:spPr>
        <p:txBody>
          <a:bodyPr wrap="square">
            <a:spAutoFit/>
          </a:bodyPr>
          <a:lstStyle/>
          <a:p>
            <a:pPr algn="just">
              <a:lnSpc>
                <a:spcPct val="150000"/>
              </a:lnSpc>
            </a:pPr>
            <a:r>
              <a:rPr lang="en-US" sz="3000">
                <a:solidFill>
                  <a:schemeClr val="bg1"/>
                </a:solidFill>
                <a:latin typeface="Times New Roman" panose="02020603050405020304" pitchFamily="18" charset="0"/>
                <a:cs typeface="Times New Roman" panose="02020603050405020304" pitchFamily="18" charset="0"/>
              </a:rPr>
              <a:t>Website ini dibuat untuk mempermudah pengguna dalam mencari informasi wisata secara cepat dan menarik. Dengan meningkatnya tren digital </a:t>
            </a:r>
            <a:r>
              <a:rPr lang="en-US" sz="3000">
                <a:solidFill>
                  <a:schemeClr val="bg1"/>
                </a:solidFill>
                <a:latin typeface="Times New Roman" panose="02020603050405020304" pitchFamily="18" charset="0"/>
                <a:cs typeface="Times New Roman" panose="02020603050405020304" pitchFamily="18" charset="0"/>
              </a:rPr>
              <a:t>dan </a:t>
            </a:r>
            <a:r>
              <a:rPr lang="en-US" sz="3000" smtClean="0">
                <a:solidFill>
                  <a:schemeClr val="bg1"/>
                </a:solidFill>
                <a:latin typeface="Times New Roman" panose="02020603050405020304" pitchFamily="18" charset="0"/>
                <a:cs typeface="Times New Roman" panose="02020603050405020304" pitchFamily="18" charset="0"/>
              </a:rPr>
              <a:t>kebutuhan </a:t>
            </a:r>
            <a:r>
              <a:rPr lang="en-US" sz="3000">
                <a:solidFill>
                  <a:schemeClr val="bg1"/>
                </a:solidFill>
                <a:latin typeface="Times New Roman" panose="02020603050405020304" pitchFamily="18" charset="0"/>
                <a:cs typeface="Times New Roman" panose="02020603050405020304" pitchFamily="18" charset="0"/>
              </a:rPr>
              <a:t>perencanaan perjalanan yang praktis, dibutuhkan platform yang menyajikan destinasi, galeri, dan paket wisata dalam satu tempat. Selain itu, pembuatan web ini juga menjadi media belajar dalam mengaplikasikan teknologi web seperti HTML, CSS, dan JavaScript.</a:t>
            </a:r>
            <a:endParaRPr sz="300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2445B"/>
        </a:solidFill>
        <a:effectLst/>
      </p:bgPr>
    </p:bg>
    <p:spTree>
      <p:nvGrpSpPr>
        <p:cNvPr id="1" name="Shape 105"/>
        <p:cNvGrpSpPr/>
        <p:nvPr/>
      </p:nvGrpSpPr>
      <p:grpSpPr>
        <a:xfrm>
          <a:off x="0" y="0"/>
          <a:ext cx="0" cy="0"/>
          <a:chOff x="0" y="0"/>
          <a:chExt cx="0" cy="0"/>
        </a:xfrm>
      </p:grpSpPr>
      <p:pic>
        <p:nvPicPr>
          <p:cNvPr id="1028" name="Picture 4" descr="40 Objek Tempat Wisata di Indonesia yang Indah dan Mendunia"/>
          <p:cNvPicPr>
            <a:picLocks noChangeAspect="1" noChangeArrowheads="1"/>
          </p:cNvPicPr>
          <p:nvPr/>
        </p:nvPicPr>
        <p:blipFill rotWithShape="1">
          <a:blip r:embed="rId3">
            <a:extLst>
              <a:ext uri="{28A0092B-C50C-407E-A947-70E740481C1C}">
                <a14:useLocalDpi xmlns:a14="http://schemas.microsoft.com/office/drawing/2010/main" val="0"/>
              </a:ext>
            </a:extLst>
          </a:blip>
          <a:srcRect l="10317" b="6043"/>
          <a:stretch/>
        </p:blipFill>
        <p:spPr bwMode="auto">
          <a:xfrm>
            <a:off x="0" y="-38755"/>
            <a:ext cx="5770881" cy="10325750"/>
          </a:xfrm>
          <a:prstGeom prst="rect">
            <a:avLst/>
          </a:prstGeom>
          <a:noFill/>
          <a:extLst>
            <a:ext uri="{909E8E84-426E-40DD-AFC4-6F175D3DCCD1}">
              <a14:hiddenFill xmlns:a14="http://schemas.microsoft.com/office/drawing/2010/main">
                <a:solidFill>
                  <a:srgbClr val="FFFFFF"/>
                </a:solidFill>
              </a14:hiddenFill>
            </a:ext>
          </a:extLst>
        </p:spPr>
      </p:pic>
      <p:grpSp>
        <p:nvGrpSpPr>
          <p:cNvPr id="107" name="Google Shape;107;p11"/>
          <p:cNvGrpSpPr/>
          <p:nvPr/>
        </p:nvGrpSpPr>
        <p:grpSpPr>
          <a:xfrm rot="-5400000">
            <a:off x="5437623" y="1753162"/>
            <a:ext cx="7604299" cy="6351313"/>
            <a:chOff x="0" y="0"/>
            <a:chExt cx="1874214" cy="1405979"/>
          </a:xfrm>
        </p:grpSpPr>
        <p:sp>
          <p:nvSpPr>
            <p:cNvPr id="108" name="Google Shape;108;p11"/>
            <p:cNvSpPr/>
            <p:nvPr/>
          </p:nvSpPr>
          <p:spPr>
            <a:xfrm>
              <a:off x="0" y="0"/>
              <a:ext cx="1874214" cy="1405979"/>
            </a:xfrm>
            <a:custGeom>
              <a:avLst/>
              <a:gdLst/>
              <a:ahLst/>
              <a:cxnLst/>
              <a:rect l="l" t="t" r="r" b="b"/>
              <a:pathLst>
                <a:path w="1874214" h="1405979" extrusionOk="0">
                  <a:moveTo>
                    <a:pt x="1794796" y="0"/>
                  </a:moveTo>
                  <a:lnTo>
                    <a:pt x="79418" y="0"/>
                  </a:lnTo>
                  <a:cubicBezTo>
                    <a:pt x="79418" y="43699"/>
                    <a:pt x="44079" y="79418"/>
                    <a:pt x="0" y="79418"/>
                  </a:cubicBezTo>
                  <a:lnTo>
                    <a:pt x="0" y="1326561"/>
                  </a:lnTo>
                  <a:cubicBezTo>
                    <a:pt x="43699" y="1326561"/>
                    <a:pt x="79418" y="1361900"/>
                    <a:pt x="79418" y="1405979"/>
                  </a:cubicBezTo>
                  <a:lnTo>
                    <a:pt x="1794796" y="1405979"/>
                  </a:lnTo>
                  <a:cubicBezTo>
                    <a:pt x="1794796" y="1362279"/>
                    <a:pt x="1830135" y="1326561"/>
                    <a:pt x="1874214" y="1326561"/>
                  </a:cubicBezTo>
                  <a:lnTo>
                    <a:pt x="1874214" y="79418"/>
                  </a:lnTo>
                  <a:cubicBezTo>
                    <a:pt x="1830515" y="79418"/>
                    <a:pt x="1794796" y="44079"/>
                    <a:pt x="1794796" y="0"/>
                  </a:cubicBezTo>
                  <a:close/>
                </a:path>
              </a:pathLst>
            </a:custGeom>
            <a:solidFill>
              <a:srgbClr val="000000">
                <a:alpha val="0"/>
              </a:srgbClr>
            </a:solidFill>
            <a:ln w="38100" cap="sq" cmpd="sng">
              <a:solidFill>
                <a:srgbClr val="F6E58E"/>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txBox="1"/>
            <p:nvPr/>
          </p:nvSpPr>
          <p:spPr>
            <a:xfrm>
              <a:off x="38100" y="28575"/>
              <a:ext cx="1798014" cy="1339304"/>
            </a:xfrm>
            <a:prstGeom prst="rect">
              <a:avLst/>
            </a:prstGeom>
            <a:noFill/>
            <a:ln>
              <a:noFill/>
            </a:ln>
          </p:spPr>
          <p:txBody>
            <a:bodyPr spcFirstLastPara="1" wrap="square" lIns="50800" tIns="50800" rIns="50800" bIns="50800" anchor="ctr" anchorCtr="0">
              <a:noAutofit/>
            </a:bodyPr>
            <a:lstStyle/>
            <a:p>
              <a:pPr marL="0" marR="0" lvl="0" indent="0" algn="ctr" rtl="0">
                <a:lnSpc>
                  <a:spcPct val="135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0" name="Google Shape;110;p11"/>
          <p:cNvGrpSpPr/>
          <p:nvPr/>
        </p:nvGrpSpPr>
        <p:grpSpPr>
          <a:xfrm rot="-5400000">
            <a:off x="10963475" y="1986456"/>
            <a:ext cx="6972200" cy="5672166"/>
            <a:chOff x="0" y="0"/>
            <a:chExt cx="1723217" cy="1267949"/>
          </a:xfrm>
        </p:grpSpPr>
        <p:sp>
          <p:nvSpPr>
            <p:cNvPr id="111" name="Google Shape;111;p11"/>
            <p:cNvSpPr/>
            <p:nvPr/>
          </p:nvSpPr>
          <p:spPr>
            <a:xfrm>
              <a:off x="0" y="0"/>
              <a:ext cx="1723217" cy="1267949"/>
            </a:xfrm>
            <a:custGeom>
              <a:avLst/>
              <a:gdLst/>
              <a:ahLst/>
              <a:cxnLst/>
              <a:rect l="l" t="t" r="r" b="b"/>
              <a:pathLst>
                <a:path w="1723217" h="1267949" extrusionOk="0">
                  <a:moveTo>
                    <a:pt x="1643799" y="0"/>
                  </a:moveTo>
                  <a:lnTo>
                    <a:pt x="79418" y="0"/>
                  </a:lnTo>
                  <a:cubicBezTo>
                    <a:pt x="79418" y="43699"/>
                    <a:pt x="44079" y="79418"/>
                    <a:pt x="0" y="79418"/>
                  </a:cubicBezTo>
                  <a:lnTo>
                    <a:pt x="0" y="1188531"/>
                  </a:lnTo>
                  <a:cubicBezTo>
                    <a:pt x="43699" y="1188531"/>
                    <a:pt x="79418" y="1223870"/>
                    <a:pt x="79418" y="1267949"/>
                  </a:cubicBezTo>
                  <a:lnTo>
                    <a:pt x="1643799" y="1267949"/>
                  </a:lnTo>
                  <a:cubicBezTo>
                    <a:pt x="1643799" y="1224249"/>
                    <a:pt x="1679138" y="1188531"/>
                    <a:pt x="1723217" y="1188531"/>
                  </a:cubicBezTo>
                  <a:lnTo>
                    <a:pt x="1723217" y="79418"/>
                  </a:lnTo>
                  <a:cubicBezTo>
                    <a:pt x="1679518" y="79418"/>
                    <a:pt x="1643799" y="44079"/>
                    <a:pt x="1643799" y="0"/>
                  </a:cubicBezTo>
                  <a:close/>
                </a:path>
              </a:pathLst>
            </a:custGeom>
            <a:solidFill>
              <a:srgbClr val="1E2B3B"/>
            </a:solidFill>
            <a:ln w="38100" cap="sq" cmpd="sng">
              <a:solidFill>
                <a:srgbClr val="F6E58E"/>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txBox="1"/>
            <p:nvPr/>
          </p:nvSpPr>
          <p:spPr>
            <a:xfrm>
              <a:off x="38100" y="28575"/>
              <a:ext cx="1647017" cy="1201274"/>
            </a:xfrm>
            <a:prstGeom prst="rect">
              <a:avLst/>
            </a:prstGeom>
            <a:noFill/>
            <a:ln>
              <a:noFill/>
            </a:ln>
          </p:spPr>
          <p:txBody>
            <a:bodyPr spcFirstLastPara="1" wrap="square" lIns="50800" tIns="50800" rIns="50800" bIns="50800" anchor="ctr" anchorCtr="0">
              <a:noAutofit/>
            </a:bodyPr>
            <a:lstStyle/>
            <a:p>
              <a:pPr marL="0" marR="0" lvl="0" indent="0" algn="ctr" rtl="0">
                <a:lnSpc>
                  <a:spcPct val="135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14" name="Google Shape;114;p11"/>
          <p:cNvPicPr preferRelativeResize="0"/>
          <p:nvPr/>
        </p:nvPicPr>
        <p:blipFill rotWithShape="1">
          <a:blip r:embed="rId4">
            <a:alphaModFix/>
          </a:blip>
          <a:srcRect l="7565" t="29723" r="62532" b="18708"/>
          <a:stretch/>
        </p:blipFill>
        <p:spPr>
          <a:xfrm>
            <a:off x="15586375" y="-120030"/>
            <a:ext cx="2701627" cy="4801251"/>
          </a:xfrm>
          <a:prstGeom prst="rect">
            <a:avLst/>
          </a:prstGeom>
          <a:noFill/>
          <a:ln>
            <a:noFill/>
          </a:ln>
        </p:spPr>
      </p:pic>
      <p:pic>
        <p:nvPicPr>
          <p:cNvPr id="116" name="Google Shape;116;p11"/>
          <p:cNvPicPr preferRelativeResize="0"/>
          <p:nvPr/>
        </p:nvPicPr>
        <p:blipFill rotWithShape="1">
          <a:blip r:embed="rId5">
            <a:alphaModFix/>
          </a:blip>
          <a:srcRect b="74075"/>
          <a:stretch/>
        </p:blipFill>
        <p:spPr>
          <a:xfrm>
            <a:off x="8819200" y="8851044"/>
            <a:ext cx="4814275" cy="1435951"/>
          </a:xfrm>
          <a:prstGeom prst="rect">
            <a:avLst/>
          </a:prstGeom>
          <a:noFill/>
          <a:ln>
            <a:noFill/>
          </a:ln>
        </p:spPr>
      </p:pic>
      <p:sp>
        <p:nvSpPr>
          <p:cNvPr id="4" name="Rectangle 3"/>
          <p:cNvSpPr/>
          <p:nvPr/>
        </p:nvSpPr>
        <p:spPr>
          <a:xfrm>
            <a:off x="-727853" y="3597859"/>
            <a:ext cx="11411192" cy="2661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solidFill>
                <a:schemeClr val="bg1"/>
              </a:solidFill>
              <a:latin typeface="Adobe Caslon Pro Bold" panose="0205070206050A020403" pitchFamily="18" charset="0"/>
            </a:endParaRPr>
          </a:p>
        </p:txBody>
      </p:sp>
      <p:sp>
        <p:nvSpPr>
          <p:cNvPr id="2" name="Rectangle 1"/>
          <p:cNvSpPr/>
          <p:nvPr/>
        </p:nvSpPr>
        <p:spPr>
          <a:xfrm>
            <a:off x="6438534" y="1626756"/>
            <a:ext cx="4761332" cy="812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smtClean="0">
                <a:latin typeface="Times New Roman" panose="02020603050405020304" pitchFamily="18" charset="0"/>
                <a:cs typeface="Times New Roman" panose="02020603050405020304" pitchFamily="18" charset="0"/>
              </a:rPr>
              <a:t>Permasalahan</a:t>
            </a:r>
            <a:endParaRPr lang="en-US" sz="4400" b="1">
              <a:latin typeface="Times New Roman" panose="02020603050405020304" pitchFamily="18" charset="0"/>
              <a:cs typeface="Times New Roman" panose="02020603050405020304" pitchFamily="18" charset="0"/>
            </a:endParaRPr>
          </a:p>
        </p:txBody>
      </p:sp>
      <p:sp>
        <p:nvSpPr>
          <p:cNvPr id="6" name="Rectangle 5"/>
          <p:cNvSpPr/>
          <p:nvPr/>
        </p:nvSpPr>
        <p:spPr>
          <a:xfrm>
            <a:off x="12432595" y="1413974"/>
            <a:ext cx="3828307" cy="1238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smtClean="0">
                <a:latin typeface="Times New Roman" panose="02020603050405020304" pitchFamily="18" charset="0"/>
                <a:cs typeface="Times New Roman" panose="02020603050405020304" pitchFamily="18" charset="0"/>
              </a:rPr>
              <a:t>Solusi</a:t>
            </a:r>
            <a:endParaRPr lang="en-US" sz="4000" b="1">
              <a:latin typeface="Times New Roman" panose="02020603050405020304" pitchFamily="18" charset="0"/>
              <a:cs typeface="Times New Roman" panose="02020603050405020304" pitchFamily="18" charset="0"/>
            </a:endParaRPr>
          </a:p>
        </p:txBody>
      </p:sp>
      <p:sp>
        <p:nvSpPr>
          <p:cNvPr id="9" name="Rectangle 2"/>
          <p:cNvSpPr>
            <a:spLocks noChangeArrowheads="1"/>
          </p:cNvSpPr>
          <p:nvPr/>
        </p:nvSpPr>
        <p:spPr bwMode="auto">
          <a:xfrm>
            <a:off x="6064116" y="2477283"/>
            <a:ext cx="5603119" cy="5447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514350" marR="0" lvl="0" indent="-514350"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900" b="0" i="0" u="none" strike="noStrike" cap="none" normalizeH="0" baseline="0" smtClean="0">
                <a:ln>
                  <a:noFill/>
                </a:ln>
                <a:solidFill>
                  <a:schemeClr val="bg1"/>
                </a:solidFill>
                <a:effectLst/>
                <a:latin typeface="Times New Roman" panose="02020603050405020304" pitchFamily="18" charset="0"/>
                <a:cs typeface="Times New Roman" panose="02020603050405020304" pitchFamily="18" charset="0"/>
              </a:rPr>
              <a:t>Banyak orang kesulitan 	  menemukan informasi wisata yang lengkap dan terpercaya dalam satu platform.</a:t>
            </a:r>
          </a:p>
          <a:p>
            <a:pPr marL="514350" marR="0" lvl="0" indent="-514350"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900" b="0" i="0" u="none" strike="noStrike" cap="none" normalizeH="0" baseline="0" smtClean="0">
                <a:ln>
                  <a:noFill/>
                </a:ln>
                <a:solidFill>
                  <a:schemeClr val="bg1"/>
                </a:solidFill>
                <a:effectLst/>
                <a:latin typeface="Times New Roman" panose="02020603050405020304" pitchFamily="18" charset="0"/>
                <a:cs typeface="Times New Roman" panose="02020603050405020304" pitchFamily="18" charset="0"/>
              </a:rPr>
              <a:t>Sebagian website travel yang  tampilannya kurang menarik atau tidak responsif di perangkat mobile.</a:t>
            </a:r>
          </a:p>
          <a:p>
            <a:pPr marL="514350" marR="0" lvl="0" indent="-514350"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900" b="0" i="0" u="none" strike="noStrike" cap="none" normalizeH="0" baseline="0" smtClean="0">
                <a:ln>
                  <a:noFill/>
                </a:ln>
                <a:solidFill>
                  <a:schemeClr val="bg1"/>
                </a:solidFill>
                <a:effectLst/>
                <a:latin typeface="Times New Roman" panose="02020603050405020304" pitchFamily="18" charset="0"/>
                <a:cs typeface="Times New Roman" panose="02020603050405020304" pitchFamily="18" charset="0"/>
              </a:rPr>
              <a:t>Tidak semua pengguna paham cara memesan atau merencanakan perjalanan secara digital.</a:t>
            </a:r>
            <a:endParaRPr kumimoji="0" lang="en-US" altLang="en-US" sz="2900" b="0" i="0" u="none" strike="noStrike" cap="none" normalizeH="0" baseline="0" smtClean="0">
              <a:ln>
                <a:noFill/>
              </a:ln>
              <a:solidFill>
                <a:schemeClr val="bg1"/>
              </a:solidFill>
              <a:effectLst/>
              <a:latin typeface="Times New Roman" panose="02020603050405020304" pitchFamily="18" charset="0"/>
              <a:cs typeface="Times New Roman" panose="02020603050405020304" pitchFamily="18" charset="0"/>
            </a:endParaRPr>
          </a:p>
        </p:txBody>
      </p:sp>
      <p:sp>
        <p:nvSpPr>
          <p:cNvPr id="11" name="Rectangle 3"/>
          <p:cNvSpPr>
            <a:spLocks noChangeArrowheads="1"/>
          </p:cNvSpPr>
          <p:nvPr/>
        </p:nvSpPr>
        <p:spPr bwMode="auto">
          <a:xfrm>
            <a:off x="11667235" y="2439556"/>
            <a:ext cx="5601590" cy="5893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514350" marR="0" lvl="0" indent="-51435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900" b="0" i="0" u="none" strike="noStrike" cap="none" normalizeH="0" baseline="0" smtClean="0">
                <a:ln>
                  <a:noFill/>
                </a:ln>
                <a:solidFill>
                  <a:schemeClr val="bg1"/>
                </a:solidFill>
                <a:effectLst/>
                <a:latin typeface="Times New Roman" panose="02020603050405020304" pitchFamily="18" charset="0"/>
                <a:cs typeface="Times New Roman" panose="02020603050405020304" pitchFamily="18" charset="0"/>
              </a:rPr>
              <a:t>Menyediakan tampilan yang sederhana dengan navigasi jelas dan form kontak untuk membantu pengguna berinteraksi langsung.</a:t>
            </a:r>
          </a:p>
          <a:p>
            <a:pPr marL="514350" marR="0" lvl="0" indent="-51435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900" b="0" i="0" u="none" strike="noStrike" cap="none" normalizeH="0" baseline="0" smtClean="0">
                <a:ln>
                  <a:noFill/>
                </a:ln>
                <a:solidFill>
                  <a:schemeClr val="bg1"/>
                </a:solidFill>
                <a:effectLst/>
                <a:latin typeface="Times New Roman" panose="02020603050405020304" pitchFamily="18" charset="0"/>
                <a:cs typeface="Times New Roman" panose="02020603050405020304" pitchFamily="18" charset="0"/>
              </a:rPr>
              <a:t>Membuat </a:t>
            </a:r>
            <a:r>
              <a:rPr kumimoji="0" lang="en-US" altLang="en-US" sz="2900" b="0" i="0" u="none" strike="noStrike" cap="none" normalizeH="0" baseline="0" smtClean="0">
                <a:ln>
                  <a:noFill/>
                </a:ln>
                <a:solidFill>
                  <a:schemeClr val="bg1"/>
                </a:solidFill>
                <a:effectLst/>
                <a:latin typeface="Times New Roman" panose="02020603050405020304" pitchFamily="18" charset="0"/>
                <a:cs typeface="Times New Roman" panose="02020603050405020304" pitchFamily="18" charset="0"/>
              </a:rPr>
              <a:t>website travel yang menyajikan informasi destinasi, galeri foto, dan paket wisata dalam satu tempat.</a:t>
            </a:r>
          </a:p>
          <a:p>
            <a:pPr marL="514350" marR="0" lvl="0" indent="-51435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900" b="0" i="0" u="none" strike="noStrike" cap="none" normalizeH="0" baseline="0" smtClean="0">
                <a:ln>
                  <a:noFill/>
                </a:ln>
                <a:solidFill>
                  <a:schemeClr val="bg1"/>
                </a:solidFill>
                <a:effectLst/>
                <a:latin typeface="Times New Roman" panose="02020603050405020304" pitchFamily="18" charset="0"/>
                <a:cs typeface="Times New Roman" panose="02020603050405020304" pitchFamily="18" charset="0"/>
              </a:rPr>
              <a:t>Menggunakan desain responsif dan tampilan yang user-friendly agar mudah diakses di berbagai </a:t>
            </a:r>
            <a:r>
              <a:rPr kumimoji="0" lang="en-US" altLang="en-US" sz="2900" b="0" i="0" u="none" strike="noStrike" cap="none" normalizeH="0" baseline="0" smtClean="0">
                <a:ln>
                  <a:noFill/>
                </a:ln>
                <a:solidFill>
                  <a:schemeClr val="bg1"/>
                </a:solidFill>
                <a:effectLst/>
                <a:latin typeface="Times New Roman" panose="02020603050405020304" pitchFamily="18" charset="0"/>
                <a:cs typeface="Times New Roman" panose="02020603050405020304" pitchFamily="18" charset="0"/>
              </a:rPr>
              <a:t>perangkat</a:t>
            </a:r>
            <a:r>
              <a:rPr kumimoji="0" lang="en-US" altLang="en-US" sz="2900" b="0" i="0" u="none" strike="noStrike" cap="none" normalizeH="0" baseline="0" smtClean="0">
                <a:ln>
                  <a:noFill/>
                </a:ln>
                <a:solidFill>
                  <a:schemeClr val="bg1"/>
                </a:solidFill>
                <a:effectLst/>
                <a:latin typeface="Times New Roman" panose="02020603050405020304" pitchFamily="18" charset="0"/>
                <a:cs typeface="Times New Roman" panose="02020603050405020304" pitchFamily="18" charset="0"/>
              </a:rPr>
              <a:t>.</a:t>
            </a:r>
            <a:endParaRPr kumimoji="0" lang="en-US" altLang="en-US" sz="2900" b="0" i="0" u="none" strike="noStrike" cap="none" normalizeH="0" baseline="0" smtClean="0">
              <a:ln>
                <a:noFill/>
              </a:ln>
              <a:solidFill>
                <a:schemeClr val="bg1"/>
              </a:solidFill>
              <a:effectLst/>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2445B"/>
        </a:solidFill>
        <a:effectLst/>
      </p:bgPr>
    </p:bg>
    <p:spTree>
      <p:nvGrpSpPr>
        <p:cNvPr id="1" name="Shape 364"/>
        <p:cNvGrpSpPr/>
        <p:nvPr/>
      </p:nvGrpSpPr>
      <p:grpSpPr>
        <a:xfrm>
          <a:off x="0" y="0"/>
          <a:ext cx="0" cy="0"/>
          <a:chOff x="0" y="0"/>
          <a:chExt cx="0" cy="0"/>
        </a:xfrm>
      </p:grpSpPr>
      <p:pic>
        <p:nvPicPr>
          <p:cNvPr id="368" name="Google Shape;368;p27"/>
          <p:cNvPicPr preferRelativeResize="0"/>
          <p:nvPr/>
        </p:nvPicPr>
        <p:blipFill rotWithShape="1">
          <a:blip r:embed="rId3">
            <a:alphaModFix/>
          </a:blip>
          <a:srcRect t="57848"/>
          <a:stretch/>
        </p:blipFill>
        <p:spPr>
          <a:xfrm>
            <a:off x="-76200" y="-81280"/>
            <a:ext cx="18502277" cy="2383900"/>
          </a:xfrm>
          <a:prstGeom prst="rect">
            <a:avLst/>
          </a:prstGeom>
          <a:noFill/>
          <a:ln>
            <a:noFill/>
          </a:ln>
        </p:spPr>
      </p:pic>
      <p:sp>
        <p:nvSpPr>
          <p:cNvPr id="369" name="Google Shape;369;p27"/>
          <p:cNvSpPr txBox="1"/>
          <p:nvPr/>
        </p:nvSpPr>
        <p:spPr>
          <a:xfrm>
            <a:off x="1196044" y="660464"/>
            <a:ext cx="15895800" cy="2086725"/>
          </a:xfrm>
          <a:prstGeom prst="rect">
            <a:avLst/>
          </a:prstGeom>
          <a:noFill/>
          <a:ln>
            <a:noFill/>
          </a:ln>
        </p:spPr>
        <p:txBody>
          <a:bodyPr spcFirstLastPara="1" wrap="square" lIns="0" tIns="0" rIns="0" bIns="0" anchor="t" anchorCtr="0">
            <a:spAutoFit/>
          </a:bodyPr>
          <a:lstStyle/>
          <a:p>
            <a:pPr algn="ctr">
              <a:lnSpc>
                <a:spcPct val="112987"/>
              </a:lnSpc>
            </a:pPr>
            <a:r>
              <a:rPr lang="en-US" sz="6000" b="1">
                <a:solidFill>
                  <a:schemeClr val="bg2">
                    <a:lumMod val="40000"/>
                    <a:lumOff val="60000"/>
                  </a:schemeClr>
                </a:solidFill>
                <a:latin typeface="Times New Roman" panose="02020603050405020304" pitchFamily="18" charset="0"/>
                <a:cs typeface="Times New Roman" panose="02020603050405020304" pitchFamily="18" charset="0"/>
              </a:rPr>
              <a:t>Tools &amp; Teknologi yang Digunakan</a:t>
            </a:r>
            <a:endParaRPr lang="en-US" sz="6000">
              <a:solidFill>
                <a:schemeClr val="bg2">
                  <a:lumMod val="40000"/>
                  <a:lumOff val="60000"/>
                </a:schemeClr>
              </a:solidFill>
              <a:latin typeface="Times New Roman" panose="02020603050405020304" pitchFamily="18" charset="0"/>
              <a:cs typeface="Times New Roman" panose="02020603050405020304" pitchFamily="18" charset="0"/>
            </a:endParaRPr>
          </a:p>
          <a:p>
            <a:pPr marL="0" marR="0" lvl="0" indent="0" algn="ctr" rtl="0">
              <a:lnSpc>
                <a:spcPct val="112987"/>
              </a:lnSpc>
              <a:spcBef>
                <a:spcPts val="0"/>
              </a:spcBef>
              <a:spcAft>
                <a:spcPts val="0"/>
              </a:spcAft>
              <a:buNone/>
            </a:pPr>
            <a:endParaRPr sz="6000">
              <a:solidFill>
                <a:schemeClr val="bg2">
                  <a:lumMod val="40000"/>
                  <a:lumOff val="60000"/>
                </a:schemeClr>
              </a:solidFill>
              <a:latin typeface="Times New Roman" panose="02020603050405020304" pitchFamily="18" charset="0"/>
              <a:cs typeface="Times New Roman" panose="02020603050405020304" pitchFamily="18" charset="0"/>
            </a:endParaRPr>
          </a:p>
        </p:txBody>
      </p:sp>
      <p:sp>
        <p:nvSpPr>
          <p:cNvPr id="2" name="Rectangle 1"/>
          <p:cNvSpPr/>
          <p:nvPr/>
        </p:nvSpPr>
        <p:spPr>
          <a:xfrm>
            <a:off x="1196044" y="2495997"/>
            <a:ext cx="16178400" cy="6986528"/>
          </a:xfrm>
          <a:prstGeom prst="rect">
            <a:avLst/>
          </a:prstGeom>
        </p:spPr>
        <p:txBody>
          <a:bodyPr wrap="square">
            <a:spAutoFit/>
          </a:bodyPr>
          <a:lstStyle/>
          <a:p>
            <a:pPr marL="514350" indent="-514350" algn="just">
              <a:buClr>
                <a:schemeClr val="bg1"/>
              </a:buClr>
              <a:buFont typeface="+mj-lt"/>
              <a:buAutoNum type="arabicPeriod"/>
            </a:pPr>
            <a:r>
              <a:rPr lang="en-US" sz="3200">
                <a:solidFill>
                  <a:schemeClr val="bg1"/>
                </a:solidFill>
                <a:latin typeface="Times New Roman" panose="02020603050405020304" pitchFamily="18" charset="0"/>
                <a:cs typeface="Times New Roman" panose="02020603050405020304" pitchFamily="18" charset="0"/>
              </a:rPr>
              <a:t>HTML, CSS</a:t>
            </a:r>
            <a:r>
              <a:rPr lang="en-US" sz="3200">
                <a:solidFill>
                  <a:schemeClr val="bg1"/>
                </a:solidFill>
                <a:latin typeface="Times New Roman" panose="02020603050405020304" pitchFamily="18" charset="0"/>
                <a:cs typeface="Times New Roman" panose="02020603050405020304" pitchFamily="18" charset="0"/>
              </a:rPr>
              <a:t>, </a:t>
            </a:r>
            <a:r>
              <a:rPr lang="en-US" sz="3200" smtClean="0">
                <a:solidFill>
                  <a:schemeClr val="bg1"/>
                </a:solidFill>
                <a:latin typeface="Times New Roman" panose="02020603050405020304" pitchFamily="18" charset="0"/>
                <a:cs typeface="Times New Roman" panose="02020603050405020304" pitchFamily="18" charset="0"/>
              </a:rPr>
              <a:t>JavaScript: Buat </a:t>
            </a:r>
            <a:r>
              <a:rPr lang="en-US" sz="3200">
                <a:solidFill>
                  <a:schemeClr val="bg1"/>
                </a:solidFill>
                <a:latin typeface="Times New Roman" panose="02020603050405020304" pitchFamily="18" charset="0"/>
                <a:cs typeface="Times New Roman" panose="02020603050405020304" pitchFamily="18" charset="0"/>
              </a:rPr>
              <a:t>bikin struktur halaman, mempercantik tampilannya, dan menambah interaksi seperti animasi atau </a:t>
            </a:r>
            <a:r>
              <a:rPr lang="en-US" sz="3200">
                <a:solidFill>
                  <a:schemeClr val="bg1"/>
                </a:solidFill>
                <a:latin typeface="Times New Roman" panose="02020603050405020304" pitchFamily="18" charset="0"/>
                <a:cs typeface="Times New Roman" panose="02020603050405020304" pitchFamily="18" charset="0"/>
              </a:rPr>
              <a:t>navigasi</a:t>
            </a:r>
            <a:r>
              <a:rPr lang="en-US" sz="3200" smtClean="0">
                <a:solidFill>
                  <a:schemeClr val="bg1"/>
                </a:solidFill>
                <a:latin typeface="Times New Roman" panose="02020603050405020304" pitchFamily="18" charset="0"/>
                <a:cs typeface="Times New Roman" panose="02020603050405020304" pitchFamily="18" charset="0"/>
              </a:rPr>
              <a:t>.</a:t>
            </a:r>
            <a:endParaRPr lang="en-US" sz="3200">
              <a:solidFill>
                <a:schemeClr val="bg1"/>
              </a:solidFill>
              <a:latin typeface="Times New Roman" panose="02020603050405020304" pitchFamily="18" charset="0"/>
              <a:cs typeface="Times New Roman" panose="02020603050405020304" pitchFamily="18" charset="0"/>
            </a:endParaRPr>
          </a:p>
          <a:p>
            <a:pPr marL="514350" indent="-514350" algn="just">
              <a:buClr>
                <a:schemeClr val="bg1"/>
              </a:buClr>
              <a:buFont typeface="+mj-lt"/>
              <a:buAutoNum type="arabicPeriod"/>
            </a:pPr>
            <a:r>
              <a:rPr lang="en-US" sz="3200">
                <a:solidFill>
                  <a:schemeClr val="bg1"/>
                </a:solidFill>
                <a:latin typeface="Times New Roman" panose="02020603050405020304" pitchFamily="18" charset="0"/>
                <a:cs typeface="Times New Roman" panose="02020603050405020304" pitchFamily="18" charset="0"/>
              </a:rPr>
              <a:t>Bootstrap: Framework yang bantu web tetap kelihatan rapi dan responsif di HP </a:t>
            </a:r>
            <a:r>
              <a:rPr lang="en-US" sz="3200">
                <a:solidFill>
                  <a:schemeClr val="bg1"/>
                </a:solidFill>
                <a:latin typeface="Times New Roman" panose="02020603050405020304" pitchFamily="18" charset="0"/>
                <a:cs typeface="Times New Roman" panose="02020603050405020304" pitchFamily="18" charset="0"/>
              </a:rPr>
              <a:t>maupun </a:t>
            </a:r>
            <a:r>
              <a:rPr lang="en-US" sz="3200" smtClean="0">
                <a:solidFill>
                  <a:schemeClr val="bg1"/>
                </a:solidFill>
                <a:latin typeface="Times New Roman" panose="02020603050405020304" pitchFamily="18" charset="0"/>
                <a:cs typeface="Times New Roman" panose="02020603050405020304" pitchFamily="18" charset="0"/>
              </a:rPr>
              <a:t>laptop/.</a:t>
            </a:r>
          </a:p>
          <a:p>
            <a:pPr marL="514350" indent="-514350" algn="just">
              <a:buClr>
                <a:schemeClr val="bg1"/>
              </a:buClr>
              <a:buFont typeface="+mj-lt"/>
              <a:buAutoNum type="arabicPeriod"/>
            </a:pPr>
            <a:r>
              <a:rPr lang="en-US" sz="3200" smtClean="0">
                <a:solidFill>
                  <a:schemeClr val="bg1"/>
                </a:solidFill>
                <a:latin typeface="Times New Roman" panose="02020603050405020304" pitchFamily="18" charset="0"/>
                <a:cs typeface="Times New Roman" panose="02020603050405020304" pitchFamily="18" charset="0"/>
              </a:rPr>
              <a:t>Visual </a:t>
            </a:r>
            <a:r>
              <a:rPr lang="en-US" sz="3200">
                <a:solidFill>
                  <a:schemeClr val="bg1"/>
                </a:solidFill>
                <a:latin typeface="Times New Roman" panose="02020603050405020304" pitchFamily="18" charset="0"/>
                <a:cs typeface="Times New Roman" panose="02020603050405020304" pitchFamily="18" charset="0"/>
              </a:rPr>
              <a:t>Studio Code (VS </a:t>
            </a:r>
            <a:r>
              <a:rPr lang="en-US" sz="3200">
                <a:solidFill>
                  <a:schemeClr val="bg1"/>
                </a:solidFill>
                <a:latin typeface="Times New Roman" panose="02020603050405020304" pitchFamily="18" charset="0"/>
                <a:cs typeface="Times New Roman" panose="02020603050405020304" pitchFamily="18" charset="0"/>
              </a:rPr>
              <a:t>Code</a:t>
            </a:r>
            <a:r>
              <a:rPr lang="en-US" sz="3200" smtClean="0">
                <a:solidFill>
                  <a:schemeClr val="bg1"/>
                </a:solidFill>
                <a:latin typeface="Times New Roman" panose="02020603050405020304" pitchFamily="18" charset="0"/>
                <a:cs typeface="Times New Roman" panose="02020603050405020304" pitchFamily="18" charset="0"/>
              </a:rPr>
              <a:t>): </a:t>
            </a:r>
            <a:r>
              <a:rPr lang="en-US" sz="3200" smtClean="0">
                <a:solidFill>
                  <a:schemeClr val="bg1"/>
                </a:solidFill>
              </a:rPr>
              <a:t>Editor </a:t>
            </a:r>
            <a:r>
              <a:rPr lang="en-US" sz="3200">
                <a:solidFill>
                  <a:schemeClr val="bg1"/>
                </a:solidFill>
              </a:rPr>
              <a:t>yang saya gunakan </a:t>
            </a:r>
            <a:r>
              <a:rPr lang="en-US" sz="3200">
                <a:solidFill>
                  <a:schemeClr val="bg1"/>
                </a:solidFill>
              </a:rPr>
              <a:t>untuk </a:t>
            </a:r>
            <a:r>
              <a:rPr lang="en-US" sz="3200" smtClean="0">
                <a:solidFill>
                  <a:schemeClr val="bg1"/>
                </a:solidFill>
              </a:rPr>
              <a:t>menulis kode dan membantu </a:t>
            </a:r>
            <a:r>
              <a:rPr lang="en-US" sz="3200">
                <a:solidFill>
                  <a:schemeClr val="bg1"/>
                </a:solidFill>
              </a:rPr>
              <a:t>mempercepat proses </a:t>
            </a:r>
            <a:r>
              <a:rPr lang="en-US" sz="3200">
                <a:solidFill>
                  <a:schemeClr val="bg1"/>
                </a:solidFill>
              </a:rPr>
              <a:t>coding</a:t>
            </a:r>
            <a:r>
              <a:rPr lang="en-US" sz="3200" smtClean="0">
                <a:solidFill>
                  <a:schemeClr val="bg1"/>
                </a:solidFill>
              </a:rPr>
              <a:t>.</a:t>
            </a:r>
            <a:endParaRPr lang="en-US" sz="3200">
              <a:solidFill>
                <a:schemeClr val="bg1"/>
              </a:solidFill>
              <a:latin typeface="Times New Roman" panose="02020603050405020304" pitchFamily="18" charset="0"/>
              <a:cs typeface="Times New Roman" panose="02020603050405020304" pitchFamily="18" charset="0"/>
            </a:endParaRPr>
          </a:p>
          <a:p>
            <a:pPr marL="514350" indent="-514350">
              <a:buClr>
                <a:schemeClr val="bg1"/>
              </a:buClr>
              <a:buFont typeface="+mj-lt"/>
              <a:buAutoNum type="arabicPeriod"/>
            </a:pPr>
            <a:r>
              <a:rPr lang="en-US" sz="3200">
                <a:solidFill>
                  <a:schemeClr val="bg1"/>
                </a:solidFill>
                <a:latin typeface="Times New Roman" panose="02020603050405020304" pitchFamily="18" charset="0"/>
                <a:cs typeface="Times New Roman" panose="02020603050405020304" pitchFamily="18" charset="0"/>
              </a:rPr>
              <a:t>Canva &amp; Figma</a:t>
            </a:r>
            <a:r>
              <a:rPr lang="en-US" sz="3200">
                <a:solidFill>
                  <a:schemeClr val="bg1"/>
                </a:solidFill>
                <a:latin typeface="Times New Roman" panose="02020603050405020304" pitchFamily="18" charset="0"/>
                <a:cs typeface="Times New Roman" panose="02020603050405020304" pitchFamily="18" charset="0"/>
              </a:rPr>
              <a:t>: </a:t>
            </a:r>
            <a:r>
              <a:rPr lang="en-US" sz="3200" smtClean="0">
                <a:solidFill>
                  <a:schemeClr val="bg1"/>
                </a:solidFill>
              </a:rPr>
              <a:t>Buat </a:t>
            </a:r>
            <a:r>
              <a:rPr lang="en-US" sz="3200">
                <a:solidFill>
                  <a:schemeClr val="bg1"/>
                </a:solidFill>
              </a:rPr>
              <a:t>desain visual sederhana dan Figma untuk wireframing serta layout desain UI sebelum diubah jadi tampilan web.</a:t>
            </a:r>
          </a:p>
          <a:p>
            <a:pPr marL="514350" indent="-514350">
              <a:buClr>
                <a:schemeClr val="bg1"/>
              </a:buClr>
              <a:buFont typeface="+mj-lt"/>
              <a:buAutoNum type="arabicPeriod"/>
            </a:pPr>
            <a:r>
              <a:rPr lang="en-US" sz="3200" smtClean="0">
                <a:solidFill>
                  <a:schemeClr val="bg1"/>
                </a:solidFill>
                <a:latin typeface="Times New Roman" panose="02020603050405020304" pitchFamily="18" charset="0"/>
                <a:cs typeface="Times New Roman" panose="02020603050405020304" pitchFamily="18" charset="0"/>
              </a:rPr>
              <a:t>XAMPP</a:t>
            </a:r>
            <a:r>
              <a:rPr lang="en-US" sz="3200">
                <a:solidFill>
                  <a:schemeClr val="bg1"/>
                </a:solidFill>
                <a:latin typeface="Times New Roman" panose="02020603050405020304" pitchFamily="18" charset="0"/>
                <a:cs typeface="Times New Roman" panose="02020603050405020304" pitchFamily="18" charset="0"/>
              </a:rPr>
              <a:t>: </a:t>
            </a:r>
            <a:r>
              <a:rPr lang="en-US" sz="3200">
                <a:solidFill>
                  <a:schemeClr val="bg1"/>
                </a:solidFill>
              </a:rPr>
              <a:t>Untuk testing web secara offline di komputer saya, jadi bisa lihat hasilnya langsung sebelum di-upload ke internet.</a:t>
            </a:r>
          </a:p>
          <a:p>
            <a:pPr marL="514350" indent="-514350" algn="just">
              <a:buClr>
                <a:schemeClr val="bg1"/>
              </a:buClr>
              <a:buFont typeface="+mj-lt"/>
              <a:buAutoNum type="arabicPeriod"/>
            </a:pPr>
            <a:r>
              <a:rPr lang="en-US" sz="3200" smtClean="0">
                <a:solidFill>
                  <a:schemeClr val="bg1"/>
                </a:solidFill>
                <a:latin typeface="Times New Roman" panose="02020603050405020304" pitchFamily="18" charset="0"/>
                <a:cs typeface="Times New Roman" panose="02020603050405020304" pitchFamily="18" charset="0"/>
              </a:rPr>
              <a:t>GitHub</a:t>
            </a:r>
            <a:r>
              <a:rPr lang="en-US" sz="3200">
                <a:solidFill>
                  <a:schemeClr val="bg1"/>
                </a:solidFill>
                <a:latin typeface="Times New Roman" panose="02020603050405020304" pitchFamily="18" charset="0"/>
                <a:cs typeface="Times New Roman" panose="02020603050405020304" pitchFamily="18" charset="0"/>
              </a:rPr>
              <a:t>: Tempat saya nyimpen dan nge-host project web supaya bisa diakses dari mana </a:t>
            </a:r>
            <a:r>
              <a:rPr lang="en-US" sz="3200">
                <a:solidFill>
                  <a:schemeClr val="bg1"/>
                </a:solidFill>
                <a:latin typeface="Times New Roman" panose="02020603050405020304" pitchFamily="18" charset="0"/>
                <a:cs typeface="Times New Roman" panose="02020603050405020304" pitchFamily="18" charset="0"/>
              </a:rPr>
              <a:t>aja</a:t>
            </a:r>
            <a:r>
              <a:rPr lang="en-US" sz="3200" smtClean="0">
                <a:solidFill>
                  <a:schemeClr val="bg1"/>
                </a:solidFill>
                <a:latin typeface="Times New Roman" panose="02020603050405020304" pitchFamily="18" charset="0"/>
                <a:cs typeface="Times New Roman" panose="02020603050405020304" pitchFamily="18" charset="0"/>
              </a:rPr>
              <a:t>.</a:t>
            </a:r>
            <a:endParaRPr lang="en-US" sz="3200">
              <a:solidFill>
                <a:schemeClr val="bg1"/>
              </a:solidFill>
              <a:latin typeface="Times New Roman" panose="02020603050405020304" pitchFamily="18" charset="0"/>
              <a:cs typeface="Times New Roman" panose="02020603050405020304" pitchFamily="18" charset="0"/>
            </a:endParaRPr>
          </a:p>
          <a:p>
            <a:pPr marL="514350" indent="-514350">
              <a:buClr>
                <a:schemeClr val="bg1"/>
              </a:buClr>
              <a:buFont typeface="+mj-lt"/>
              <a:buAutoNum type="arabicPeriod"/>
            </a:pPr>
            <a:r>
              <a:rPr lang="en-US" sz="3200">
                <a:solidFill>
                  <a:schemeClr val="bg1"/>
                </a:solidFill>
                <a:latin typeface="Times New Roman" panose="02020603050405020304" pitchFamily="18" charset="0"/>
                <a:cs typeface="Times New Roman" panose="02020603050405020304" pitchFamily="18" charset="0"/>
              </a:rPr>
              <a:t>Laravel (opsional</a:t>
            </a:r>
            <a:r>
              <a:rPr lang="en-US" sz="3200">
                <a:solidFill>
                  <a:schemeClr val="bg1"/>
                </a:solidFill>
                <a:latin typeface="Times New Roman" panose="02020603050405020304" pitchFamily="18" charset="0"/>
                <a:cs typeface="Times New Roman" panose="02020603050405020304" pitchFamily="18" charset="0"/>
              </a:rPr>
              <a:t>): </a:t>
            </a:r>
            <a:r>
              <a:rPr lang="en-US" sz="3200">
                <a:solidFill>
                  <a:schemeClr val="bg1"/>
                </a:solidFill>
              </a:rPr>
              <a:t>Kalau ke depannya saya ingin website ini punya fitur login admin dan database (buat kelola konten atau simpan pemesanan), Laravel bisa banget saya pakai karena framework ini ngebantu banget bikin backend yang rapi dan aman.</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2445B"/>
        </a:solidFill>
        <a:effectLst/>
      </p:bgPr>
    </p:bg>
    <p:spTree>
      <p:nvGrpSpPr>
        <p:cNvPr id="1" name="Shape 145"/>
        <p:cNvGrpSpPr/>
        <p:nvPr/>
      </p:nvGrpSpPr>
      <p:grpSpPr>
        <a:xfrm>
          <a:off x="0" y="0"/>
          <a:ext cx="0" cy="0"/>
          <a:chOff x="0" y="0"/>
          <a:chExt cx="0" cy="0"/>
        </a:xfrm>
      </p:grpSpPr>
      <p:pic>
        <p:nvPicPr>
          <p:cNvPr id="146" name="Google Shape;146;p14"/>
          <p:cNvPicPr preferRelativeResize="0"/>
          <p:nvPr/>
        </p:nvPicPr>
        <p:blipFill rotWithShape="1">
          <a:blip r:embed="rId3">
            <a:alphaModFix/>
          </a:blip>
          <a:srcRect t="30791" r="74268" b="38660"/>
          <a:stretch/>
        </p:blipFill>
        <p:spPr>
          <a:xfrm>
            <a:off x="15994100" y="0"/>
            <a:ext cx="2293900" cy="2641874"/>
          </a:xfrm>
          <a:prstGeom prst="rect">
            <a:avLst/>
          </a:prstGeom>
          <a:noFill/>
          <a:ln>
            <a:noFill/>
          </a:ln>
        </p:spPr>
      </p:pic>
      <p:pic>
        <p:nvPicPr>
          <p:cNvPr id="147" name="Google Shape;147;p14"/>
          <p:cNvPicPr preferRelativeResize="0"/>
          <p:nvPr/>
        </p:nvPicPr>
        <p:blipFill rotWithShape="1">
          <a:blip r:embed="rId4">
            <a:alphaModFix/>
          </a:blip>
          <a:srcRect l="66512" t="32868" b="36678"/>
          <a:stretch/>
        </p:blipFill>
        <p:spPr>
          <a:xfrm>
            <a:off x="0" y="0"/>
            <a:ext cx="2985324" cy="2641874"/>
          </a:xfrm>
          <a:prstGeom prst="rect">
            <a:avLst/>
          </a:prstGeom>
          <a:noFill/>
          <a:ln>
            <a:noFill/>
          </a:ln>
        </p:spPr>
      </p:pic>
      <p:sp>
        <p:nvSpPr>
          <p:cNvPr id="148" name="Google Shape;148;p14"/>
          <p:cNvSpPr/>
          <p:nvPr/>
        </p:nvSpPr>
        <p:spPr>
          <a:xfrm>
            <a:off x="3695726" y="3520440"/>
            <a:ext cx="10896548" cy="4320540"/>
          </a:xfrm>
          <a:custGeom>
            <a:avLst/>
            <a:gdLst/>
            <a:ahLst/>
            <a:cxnLst/>
            <a:rect l="l" t="t" r="r" b="b"/>
            <a:pathLst>
              <a:path w="10896548" h="4320540" extrusionOk="0">
                <a:moveTo>
                  <a:pt x="0" y="0"/>
                </a:moveTo>
                <a:lnTo>
                  <a:pt x="10896548" y="0"/>
                </a:lnTo>
                <a:lnTo>
                  <a:pt x="10896548" y="4320540"/>
                </a:lnTo>
                <a:lnTo>
                  <a:pt x="0" y="4320540"/>
                </a:lnTo>
                <a:lnTo>
                  <a:pt x="0" y="0"/>
                </a:lnTo>
                <a:close/>
              </a:path>
            </a:pathLst>
          </a:custGeom>
          <a:blipFill rotWithShape="1">
            <a:blip r:embed="rId5">
              <a:alphaModFix/>
            </a:blip>
            <a:stretch>
              <a:fillRect/>
            </a:stretch>
          </a:blipFill>
          <a:ln>
            <a:noFill/>
          </a:ln>
        </p:spPr>
      </p:sp>
      <p:sp>
        <p:nvSpPr>
          <p:cNvPr id="149" name="Google Shape;149;p14"/>
          <p:cNvSpPr/>
          <p:nvPr/>
        </p:nvSpPr>
        <p:spPr>
          <a:xfrm>
            <a:off x="5213612" y="3844876"/>
            <a:ext cx="866180" cy="917917"/>
          </a:xfrm>
          <a:custGeom>
            <a:avLst/>
            <a:gdLst/>
            <a:ahLst/>
            <a:cxnLst/>
            <a:rect l="l" t="t" r="r" b="b"/>
            <a:pathLst>
              <a:path w="866180" h="917917" extrusionOk="0">
                <a:moveTo>
                  <a:pt x="0" y="0"/>
                </a:moveTo>
                <a:lnTo>
                  <a:pt x="866180" y="0"/>
                </a:lnTo>
                <a:lnTo>
                  <a:pt x="866180" y="917917"/>
                </a:lnTo>
                <a:lnTo>
                  <a:pt x="0" y="917917"/>
                </a:lnTo>
                <a:lnTo>
                  <a:pt x="0" y="0"/>
                </a:lnTo>
                <a:close/>
              </a:path>
            </a:pathLst>
          </a:custGeom>
          <a:blipFill rotWithShape="1">
            <a:blip r:embed="rId6">
              <a:alphaModFix/>
            </a:blip>
            <a:stretch>
              <a:fillRect/>
            </a:stretch>
          </a:blipFill>
          <a:ln>
            <a:noFill/>
          </a:ln>
        </p:spPr>
      </p:sp>
      <p:sp>
        <p:nvSpPr>
          <p:cNvPr id="150" name="Google Shape;150;p14"/>
          <p:cNvSpPr/>
          <p:nvPr/>
        </p:nvSpPr>
        <p:spPr>
          <a:xfrm>
            <a:off x="6960885" y="5861002"/>
            <a:ext cx="866180" cy="917917"/>
          </a:xfrm>
          <a:custGeom>
            <a:avLst/>
            <a:gdLst/>
            <a:ahLst/>
            <a:cxnLst/>
            <a:rect l="l" t="t" r="r" b="b"/>
            <a:pathLst>
              <a:path w="866180" h="917917" extrusionOk="0">
                <a:moveTo>
                  <a:pt x="0" y="0"/>
                </a:moveTo>
                <a:lnTo>
                  <a:pt x="866180" y="0"/>
                </a:lnTo>
                <a:lnTo>
                  <a:pt x="866180" y="917917"/>
                </a:lnTo>
                <a:lnTo>
                  <a:pt x="0" y="917917"/>
                </a:lnTo>
                <a:lnTo>
                  <a:pt x="0" y="0"/>
                </a:lnTo>
                <a:close/>
              </a:path>
            </a:pathLst>
          </a:custGeom>
          <a:blipFill rotWithShape="1">
            <a:blip r:embed="rId7">
              <a:alphaModFix/>
            </a:blip>
            <a:stretch>
              <a:fillRect/>
            </a:stretch>
          </a:blipFill>
          <a:ln>
            <a:noFill/>
          </a:ln>
        </p:spPr>
      </p:sp>
      <p:sp>
        <p:nvSpPr>
          <p:cNvPr id="151" name="Google Shape;151;p14"/>
          <p:cNvSpPr/>
          <p:nvPr/>
        </p:nvSpPr>
        <p:spPr>
          <a:xfrm>
            <a:off x="13783777" y="5822166"/>
            <a:ext cx="866180" cy="917917"/>
          </a:xfrm>
          <a:custGeom>
            <a:avLst/>
            <a:gdLst/>
            <a:ahLst/>
            <a:cxnLst/>
            <a:rect l="l" t="t" r="r" b="b"/>
            <a:pathLst>
              <a:path w="866180" h="917917" extrusionOk="0">
                <a:moveTo>
                  <a:pt x="0" y="0"/>
                </a:moveTo>
                <a:lnTo>
                  <a:pt x="866181" y="0"/>
                </a:lnTo>
                <a:lnTo>
                  <a:pt x="866181" y="917918"/>
                </a:lnTo>
                <a:lnTo>
                  <a:pt x="0" y="917918"/>
                </a:lnTo>
                <a:lnTo>
                  <a:pt x="0" y="0"/>
                </a:lnTo>
                <a:close/>
              </a:path>
            </a:pathLst>
          </a:custGeom>
          <a:blipFill rotWithShape="1">
            <a:blip r:embed="rId8">
              <a:alphaModFix/>
            </a:blip>
            <a:stretch>
              <a:fillRect/>
            </a:stretch>
          </a:blipFill>
          <a:ln>
            <a:noFill/>
          </a:ln>
        </p:spPr>
      </p:sp>
      <p:sp>
        <p:nvSpPr>
          <p:cNvPr id="152" name="Google Shape;152;p14"/>
          <p:cNvSpPr/>
          <p:nvPr/>
        </p:nvSpPr>
        <p:spPr>
          <a:xfrm>
            <a:off x="8344125" y="3070510"/>
            <a:ext cx="866180" cy="917917"/>
          </a:xfrm>
          <a:custGeom>
            <a:avLst/>
            <a:gdLst/>
            <a:ahLst/>
            <a:cxnLst/>
            <a:rect l="l" t="t" r="r" b="b"/>
            <a:pathLst>
              <a:path w="866180" h="917917" extrusionOk="0">
                <a:moveTo>
                  <a:pt x="0" y="0"/>
                </a:moveTo>
                <a:lnTo>
                  <a:pt x="866180" y="0"/>
                </a:lnTo>
                <a:lnTo>
                  <a:pt x="866180" y="917917"/>
                </a:lnTo>
                <a:lnTo>
                  <a:pt x="0" y="917917"/>
                </a:lnTo>
                <a:lnTo>
                  <a:pt x="0" y="0"/>
                </a:lnTo>
                <a:close/>
              </a:path>
            </a:pathLst>
          </a:custGeom>
          <a:blipFill rotWithShape="1">
            <a:blip r:embed="rId9">
              <a:alphaModFix/>
            </a:blip>
            <a:stretch>
              <a:fillRect/>
            </a:stretch>
          </a:blipFill>
          <a:ln>
            <a:noFill/>
          </a:ln>
        </p:spPr>
      </p:sp>
      <p:sp>
        <p:nvSpPr>
          <p:cNvPr id="153" name="Google Shape;153;p14"/>
          <p:cNvSpPr txBox="1"/>
          <p:nvPr/>
        </p:nvSpPr>
        <p:spPr>
          <a:xfrm>
            <a:off x="3579763" y="335321"/>
            <a:ext cx="11128473" cy="1356397"/>
          </a:xfrm>
          <a:prstGeom prst="rect">
            <a:avLst/>
          </a:prstGeom>
          <a:noFill/>
          <a:ln>
            <a:noFill/>
          </a:ln>
        </p:spPr>
        <p:txBody>
          <a:bodyPr spcFirstLastPara="1" wrap="square" lIns="0" tIns="0" rIns="0" bIns="0" anchor="t" anchorCtr="0">
            <a:spAutoFit/>
          </a:bodyPr>
          <a:lstStyle/>
          <a:p>
            <a:pPr marL="0" marR="0" lvl="0" indent="0" algn="ctr" rtl="0">
              <a:lnSpc>
                <a:spcPct val="112987"/>
              </a:lnSpc>
              <a:spcBef>
                <a:spcPts val="0"/>
              </a:spcBef>
              <a:spcAft>
                <a:spcPts val="0"/>
              </a:spcAft>
              <a:buNone/>
            </a:pPr>
            <a:r>
              <a:rPr lang="en-US" sz="7800" smtClean="0">
                <a:solidFill>
                  <a:srgbClr val="59CBC3"/>
                </a:solidFill>
                <a:latin typeface="Yeseva One"/>
                <a:sym typeface="Yeseva One"/>
              </a:rPr>
              <a:t>Struktur</a:t>
            </a:r>
            <a:r>
              <a:rPr lang="en-US" sz="7800" smtClean="0">
                <a:solidFill>
                  <a:srgbClr val="59CBC3"/>
                </a:solidFill>
                <a:latin typeface="Yeseva One"/>
                <a:sym typeface="Yeseva One"/>
              </a:rPr>
              <a:t> </a:t>
            </a:r>
            <a:r>
              <a:rPr lang="en-US" sz="7800" smtClean="0">
                <a:solidFill>
                  <a:srgbClr val="59CBC3"/>
                </a:solidFill>
                <a:latin typeface="Yeseva One"/>
                <a:sym typeface="Yeseva One"/>
              </a:rPr>
              <a:t>Website</a:t>
            </a:r>
            <a:endParaRPr/>
          </a:p>
        </p:txBody>
      </p:sp>
      <p:sp>
        <p:nvSpPr>
          <p:cNvPr id="154" name="Google Shape;154;p14"/>
          <p:cNvSpPr txBox="1"/>
          <p:nvPr/>
        </p:nvSpPr>
        <p:spPr>
          <a:xfrm>
            <a:off x="47080" y="2543156"/>
            <a:ext cx="5772943" cy="1772793"/>
          </a:xfrm>
          <a:prstGeom prst="rect">
            <a:avLst/>
          </a:prstGeom>
          <a:noFill/>
          <a:ln>
            <a:noFill/>
          </a:ln>
        </p:spPr>
        <p:txBody>
          <a:bodyPr spcFirstLastPara="1" wrap="square" lIns="0" tIns="0" rIns="0" bIns="0" anchor="t" anchorCtr="0">
            <a:spAutoFit/>
          </a:bodyPr>
          <a:lstStyle/>
          <a:p>
            <a:pPr lvl="0" algn="ctr">
              <a:lnSpc>
                <a:spcPct val="120000"/>
              </a:lnSpc>
            </a:pPr>
            <a:r>
              <a:rPr lang="en-US" sz="2400">
                <a:solidFill>
                  <a:schemeClr val="bg1"/>
                </a:solidFill>
                <a:latin typeface="Times New Roman" panose="02020603050405020304" pitchFamily="18" charset="0"/>
                <a:cs typeface="Times New Roman" panose="02020603050405020304" pitchFamily="18" charset="0"/>
              </a:rPr>
              <a:t>Saat pertama kali masuk, pengguna akan melihat tampilan utama yang menampilkan destinasi unggulan, foto menarik, dan ajakan untuk menjelajah.</a:t>
            </a:r>
            <a:endParaRPr sz="2400">
              <a:solidFill>
                <a:schemeClr val="bg1"/>
              </a:solidFill>
              <a:latin typeface="Times New Roman" panose="02020603050405020304" pitchFamily="18" charset="0"/>
              <a:cs typeface="Times New Roman" panose="02020603050405020304" pitchFamily="18" charset="0"/>
            </a:endParaRPr>
          </a:p>
        </p:txBody>
      </p:sp>
      <p:sp>
        <p:nvSpPr>
          <p:cNvPr id="155" name="Google Shape;155;p14"/>
          <p:cNvSpPr txBox="1"/>
          <p:nvPr/>
        </p:nvSpPr>
        <p:spPr>
          <a:xfrm>
            <a:off x="9431712" y="2530984"/>
            <a:ext cx="6758080" cy="1329595"/>
          </a:xfrm>
          <a:prstGeom prst="rect">
            <a:avLst/>
          </a:prstGeom>
          <a:noFill/>
          <a:ln>
            <a:noFill/>
          </a:ln>
        </p:spPr>
        <p:txBody>
          <a:bodyPr spcFirstLastPara="1" wrap="square" lIns="0" tIns="0" rIns="0" bIns="0" anchor="t" anchorCtr="0">
            <a:spAutoFit/>
          </a:bodyPr>
          <a:lstStyle/>
          <a:p>
            <a:pPr lvl="0" algn="ctr">
              <a:lnSpc>
                <a:spcPct val="120000"/>
              </a:lnSpc>
            </a:pPr>
            <a:r>
              <a:rPr lang="en-US" sz="2400">
                <a:solidFill>
                  <a:schemeClr val="bg1"/>
                </a:solidFill>
              </a:rPr>
              <a:t>Berisi tulisan ringan yang membantu pengguna merencanakan perjalanan, seperti tips berkemas, rekomendasi tempat, dll.</a:t>
            </a:r>
            <a:endParaRPr sz="2400">
              <a:solidFill>
                <a:schemeClr val="bg1"/>
              </a:solidFill>
            </a:endParaRPr>
          </a:p>
        </p:txBody>
      </p:sp>
      <p:sp>
        <p:nvSpPr>
          <p:cNvPr id="156" name="Google Shape;156;p14"/>
          <p:cNvSpPr txBox="1"/>
          <p:nvPr/>
        </p:nvSpPr>
        <p:spPr>
          <a:xfrm>
            <a:off x="485744" y="1935704"/>
            <a:ext cx="5148258" cy="633379"/>
          </a:xfrm>
          <a:prstGeom prst="rect">
            <a:avLst/>
          </a:prstGeom>
          <a:noFill/>
          <a:ln>
            <a:noFill/>
          </a:ln>
        </p:spPr>
        <p:txBody>
          <a:bodyPr spcFirstLastPara="1" wrap="square" lIns="0" tIns="0" rIns="0" bIns="0" anchor="t" anchorCtr="0">
            <a:spAutoFit/>
          </a:bodyPr>
          <a:lstStyle/>
          <a:p>
            <a:pPr lvl="0" algn="ctr">
              <a:lnSpc>
                <a:spcPct val="147018"/>
              </a:lnSpc>
            </a:pPr>
            <a:r>
              <a:rPr lang="de-DE" sz="2800">
                <a:solidFill>
                  <a:srgbClr val="FF33CC"/>
                </a:solidFill>
              </a:rPr>
              <a:t>1. </a:t>
            </a:r>
            <a:r>
              <a:rPr lang="de-DE" sz="2800" b="1" smtClean="0">
                <a:solidFill>
                  <a:srgbClr val="FF33CC"/>
                </a:solidFill>
              </a:rPr>
              <a:t>Beranda (Home)</a:t>
            </a:r>
            <a:endParaRPr>
              <a:solidFill>
                <a:srgbClr val="FF33CC"/>
              </a:solidFill>
            </a:endParaRPr>
          </a:p>
        </p:txBody>
      </p:sp>
      <p:sp>
        <p:nvSpPr>
          <p:cNvPr id="157" name="Google Shape;157;p14"/>
          <p:cNvSpPr txBox="1"/>
          <p:nvPr/>
        </p:nvSpPr>
        <p:spPr>
          <a:xfrm>
            <a:off x="8777215" y="1938682"/>
            <a:ext cx="6072303" cy="633379"/>
          </a:xfrm>
          <a:prstGeom prst="rect">
            <a:avLst/>
          </a:prstGeom>
          <a:noFill/>
          <a:ln>
            <a:noFill/>
          </a:ln>
        </p:spPr>
        <p:txBody>
          <a:bodyPr spcFirstLastPara="1" wrap="square" lIns="0" tIns="0" rIns="0" bIns="0" anchor="t" anchorCtr="0">
            <a:spAutoFit/>
          </a:bodyPr>
          <a:lstStyle/>
          <a:p>
            <a:pPr lvl="0" algn="ctr">
              <a:lnSpc>
                <a:spcPct val="147018"/>
              </a:lnSpc>
            </a:pPr>
            <a:r>
              <a:rPr lang="sv-SE" sz="2800" b="1">
                <a:solidFill>
                  <a:schemeClr val="bg1"/>
                </a:solidFill>
              </a:rPr>
              <a:t>4</a:t>
            </a:r>
            <a:r>
              <a:rPr lang="sv-SE" sz="2800" b="1" smtClean="0">
                <a:solidFill>
                  <a:schemeClr val="bg1"/>
                </a:solidFill>
              </a:rPr>
              <a:t>. </a:t>
            </a:r>
            <a:r>
              <a:rPr lang="en-US" sz="2800" b="1">
                <a:solidFill>
                  <a:schemeClr val="bg1"/>
                </a:solidFill>
              </a:rPr>
              <a:t>Halaman Artikel / Tips Traveling</a:t>
            </a:r>
            <a:endParaRPr sz="2800" b="1">
              <a:solidFill>
                <a:schemeClr val="bg1"/>
              </a:solidFill>
            </a:endParaRPr>
          </a:p>
        </p:txBody>
      </p:sp>
      <p:sp>
        <p:nvSpPr>
          <p:cNvPr id="159" name="Google Shape;159;p14"/>
          <p:cNvSpPr txBox="1"/>
          <p:nvPr/>
        </p:nvSpPr>
        <p:spPr>
          <a:xfrm>
            <a:off x="9552086" y="6582536"/>
            <a:ext cx="8735913" cy="1329595"/>
          </a:xfrm>
          <a:prstGeom prst="rect">
            <a:avLst/>
          </a:prstGeom>
          <a:noFill/>
          <a:ln>
            <a:noFill/>
          </a:ln>
        </p:spPr>
        <p:txBody>
          <a:bodyPr spcFirstLastPara="1" wrap="square" lIns="0" tIns="0" rIns="0" bIns="0" anchor="t" anchorCtr="0">
            <a:spAutoFit/>
          </a:bodyPr>
          <a:lstStyle/>
          <a:p>
            <a:pPr lvl="0" algn="ctr">
              <a:lnSpc>
                <a:spcPct val="120000"/>
              </a:lnSpc>
            </a:pPr>
            <a:r>
              <a:rPr lang="en-US" sz="2400">
                <a:solidFill>
                  <a:schemeClr val="bg1"/>
                </a:solidFill>
              </a:rPr>
              <a:t>Pengguna bisa isi form (nama, email, pesan) jika ingin tanya-tanya atau booking langsung.</a:t>
            </a:r>
            <a:br>
              <a:rPr lang="en-US" sz="2400">
                <a:solidFill>
                  <a:schemeClr val="bg1"/>
                </a:solidFill>
              </a:rPr>
            </a:br>
            <a:r>
              <a:rPr lang="en-US" sz="2400">
                <a:solidFill>
                  <a:schemeClr val="bg1"/>
                </a:solidFill>
              </a:rPr>
              <a:t>Pesan akan dikirim ke admin untuk ditindaklanjuti.</a:t>
            </a:r>
            <a:endParaRPr sz="2400">
              <a:solidFill>
                <a:schemeClr val="bg1"/>
              </a:solidFill>
            </a:endParaRPr>
          </a:p>
        </p:txBody>
      </p:sp>
      <p:sp>
        <p:nvSpPr>
          <p:cNvPr id="160" name="Google Shape;160;p14"/>
          <p:cNvSpPr txBox="1"/>
          <p:nvPr/>
        </p:nvSpPr>
        <p:spPr>
          <a:xfrm>
            <a:off x="344469" y="4409210"/>
            <a:ext cx="5795311" cy="633379"/>
          </a:xfrm>
          <a:prstGeom prst="rect">
            <a:avLst/>
          </a:prstGeom>
          <a:noFill/>
          <a:ln>
            <a:noFill/>
          </a:ln>
        </p:spPr>
        <p:txBody>
          <a:bodyPr spcFirstLastPara="1" wrap="square" lIns="0" tIns="0" rIns="0" bIns="0" anchor="t" anchorCtr="0">
            <a:spAutoFit/>
          </a:bodyPr>
          <a:lstStyle/>
          <a:p>
            <a:pPr lvl="0" algn="ctr">
              <a:lnSpc>
                <a:spcPct val="147018"/>
              </a:lnSpc>
            </a:pPr>
            <a:r>
              <a:rPr lang="it-IT" sz="2800" smtClean="0">
                <a:solidFill>
                  <a:srgbClr val="FFFF99"/>
                </a:solidFill>
              </a:rPr>
              <a:t>2. </a:t>
            </a:r>
            <a:r>
              <a:rPr lang="it-IT" sz="2800" b="1" smtClean="0">
                <a:solidFill>
                  <a:srgbClr val="FFFF99"/>
                </a:solidFill>
              </a:rPr>
              <a:t>Menu Navigasi</a:t>
            </a:r>
            <a:endParaRPr sz="2800">
              <a:solidFill>
                <a:srgbClr val="FFFF99"/>
              </a:solidFill>
            </a:endParaRPr>
          </a:p>
        </p:txBody>
      </p:sp>
      <p:sp>
        <p:nvSpPr>
          <p:cNvPr id="161" name="Google Shape;161;p14"/>
          <p:cNvSpPr txBox="1"/>
          <p:nvPr/>
        </p:nvSpPr>
        <p:spPr>
          <a:xfrm>
            <a:off x="9683429" y="4002984"/>
            <a:ext cx="6035040" cy="633379"/>
          </a:xfrm>
          <a:prstGeom prst="rect">
            <a:avLst/>
          </a:prstGeom>
          <a:noFill/>
          <a:ln>
            <a:noFill/>
          </a:ln>
        </p:spPr>
        <p:txBody>
          <a:bodyPr spcFirstLastPara="1" wrap="square" lIns="0" tIns="0" rIns="0" bIns="0" anchor="t" anchorCtr="0">
            <a:spAutoFit/>
          </a:bodyPr>
          <a:lstStyle/>
          <a:p>
            <a:pPr lvl="0" algn="ctr">
              <a:lnSpc>
                <a:spcPct val="147018"/>
              </a:lnSpc>
            </a:pPr>
            <a:r>
              <a:rPr lang="en-US" sz="2800">
                <a:solidFill>
                  <a:srgbClr val="00FFFF"/>
                </a:solidFill>
              </a:rPr>
              <a:t>5</a:t>
            </a:r>
            <a:r>
              <a:rPr lang="en-US" sz="2800" smtClean="0">
                <a:solidFill>
                  <a:srgbClr val="00FFFF"/>
                </a:solidFill>
              </a:rPr>
              <a:t>. Halaman Galeri Foto</a:t>
            </a:r>
            <a:endParaRPr sz="2800">
              <a:solidFill>
                <a:srgbClr val="00FFFF"/>
              </a:solidFill>
            </a:endParaRPr>
          </a:p>
        </p:txBody>
      </p:sp>
      <p:sp>
        <p:nvSpPr>
          <p:cNvPr id="3" name="Rectangle 2"/>
          <p:cNvSpPr>
            <a:spLocks noChangeArrowheads="1"/>
          </p:cNvSpPr>
          <p:nvPr/>
        </p:nvSpPr>
        <p:spPr bwMode="auto">
          <a:xfrm>
            <a:off x="152077" y="4951858"/>
            <a:ext cx="660534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a:solidFill>
                  <a:schemeClr val="bg1"/>
                </a:solidFill>
              </a:rPr>
              <a:t>Terletak di bagian atas halaman, berisi tombol menuju halaman:</a:t>
            </a:r>
          </a:p>
          <a:p>
            <a:pPr marL="457200" indent="-457200">
              <a:buClr>
                <a:schemeClr val="bg1"/>
              </a:buClr>
              <a:buFont typeface="+mj-lt"/>
              <a:buAutoNum type="alphaLcPeriod"/>
            </a:pPr>
            <a:r>
              <a:rPr lang="en-US" sz="2400" b="1">
                <a:solidFill>
                  <a:schemeClr val="bg1"/>
                </a:solidFill>
              </a:rPr>
              <a:t>Destinasi Wisata</a:t>
            </a:r>
            <a:endParaRPr lang="en-US" sz="2400">
              <a:solidFill>
                <a:schemeClr val="bg1"/>
              </a:solidFill>
            </a:endParaRPr>
          </a:p>
          <a:p>
            <a:pPr marL="457200" indent="-457200">
              <a:buClr>
                <a:schemeClr val="bg1"/>
              </a:buClr>
              <a:buFont typeface="+mj-lt"/>
              <a:buAutoNum type="alphaLcPeriod"/>
            </a:pPr>
            <a:r>
              <a:rPr lang="en-US" sz="2400" b="1">
                <a:solidFill>
                  <a:schemeClr val="bg1"/>
                </a:solidFill>
              </a:rPr>
              <a:t>Galeri Foto</a:t>
            </a:r>
            <a:endParaRPr lang="en-US" sz="2400">
              <a:solidFill>
                <a:schemeClr val="bg1"/>
              </a:solidFill>
            </a:endParaRPr>
          </a:p>
          <a:p>
            <a:pPr marL="457200" indent="-457200">
              <a:buClr>
                <a:schemeClr val="bg1"/>
              </a:buClr>
              <a:buFont typeface="+mj-lt"/>
              <a:buAutoNum type="alphaLcPeriod"/>
            </a:pPr>
            <a:r>
              <a:rPr lang="en-US" sz="2400" b="1">
                <a:solidFill>
                  <a:schemeClr val="bg1"/>
                </a:solidFill>
              </a:rPr>
              <a:t>Artikel &amp; Tips</a:t>
            </a:r>
            <a:endParaRPr lang="en-US" sz="2400">
              <a:solidFill>
                <a:schemeClr val="bg1"/>
              </a:solidFill>
            </a:endParaRPr>
          </a:p>
          <a:p>
            <a:pPr marL="457200" indent="-457200">
              <a:buClr>
                <a:schemeClr val="bg1"/>
              </a:buClr>
              <a:buFont typeface="+mj-lt"/>
              <a:buAutoNum type="alphaLcPeriod"/>
            </a:pPr>
            <a:r>
              <a:rPr lang="en-US" sz="2400" b="1">
                <a:solidFill>
                  <a:schemeClr val="bg1"/>
                </a:solidFill>
              </a:rPr>
              <a:t>Kontak / Pemesanan</a:t>
            </a:r>
            <a:endParaRPr lang="en-US" sz="2400">
              <a:solidFill>
                <a:schemeClr val="bg1"/>
              </a:solidFill>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smtClean="0">
              <a:ln>
                <a:noFill/>
              </a:ln>
              <a:solidFill>
                <a:schemeClr val="bg1"/>
              </a:solidFill>
              <a:effectLst/>
              <a:latin typeface="Arial" panose="020B0604020202020204" pitchFamily="34" charset="0"/>
            </a:endParaRPr>
          </a:p>
        </p:txBody>
      </p:sp>
      <p:sp>
        <p:nvSpPr>
          <p:cNvPr id="19" name="Google Shape;161;p14"/>
          <p:cNvSpPr txBox="1"/>
          <p:nvPr/>
        </p:nvSpPr>
        <p:spPr>
          <a:xfrm>
            <a:off x="1907391" y="7243957"/>
            <a:ext cx="6035040" cy="633379"/>
          </a:xfrm>
          <a:prstGeom prst="rect">
            <a:avLst/>
          </a:prstGeom>
          <a:noFill/>
          <a:ln>
            <a:noFill/>
          </a:ln>
        </p:spPr>
        <p:txBody>
          <a:bodyPr spcFirstLastPara="1" wrap="square" lIns="0" tIns="0" rIns="0" bIns="0" anchor="t" anchorCtr="0">
            <a:spAutoFit/>
          </a:bodyPr>
          <a:lstStyle/>
          <a:p>
            <a:pPr lvl="0" algn="ctr">
              <a:lnSpc>
                <a:spcPct val="147018"/>
              </a:lnSpc>
            </a:pPr>
            <a:r>
              <a:rPr lang="en-US" sz="2800">
                <a:solidFill>
                  <a:srgbClr val="00FFFF"/>
                </a:solidFill>
              </a:rPr>
              <a:t>3</a:t>
            </a:r>
            <a:r>
              <a:rPr lang="en-US" sz="2800" smtClean="0">
                <a:solidFill>
                  <a:srgbClr val="00FFFF"/>
                </a:solidFill>
              </a:rPr>
              <a:t>. </a:t>
            </a:r>
            <a:r>
              <a:rPr lang="en-US" sz="2800" smtClean="0">
                <a:solidFill>
                  <a:srgbClr val="00FFFF"/>
                </a:solidFill>
              </a:rPr>
              <a:t>Halaman Destinasi Wisata</a:t>
            </a:r>
            <a:endParaRPr sz="2800">
              <a:solidFill>
                <a:srgbClr val="00FFFF"/>
              </a:solidFill>
            </a:endParaRPr>
          </a:p>
        </p:txBody>
      </p:sp>
      <p:sp>
        <p:nvSpPr>
          <p:cNvPr id="20" name="Google Shape;159;p14"/>
          <p:cNvSpPr txBox="1"/>
          <p:nvPr/>
        </p:nvSpPr>
        <p:spPr>
          <a:xfrm>
            <a:off x="933270" y="7840980"/>
            <a:ext cx="7410855" cy="2215991"/>
          </a:xfrm>
          <a:prstGeom prst="rect">
            <a:avLst/>
          </a:prstGeom>
          <a:noFill/>
          <a:ln>
            <a:noFill/>
          </a:ln>
        </p:spPr>
        <p:txBody>
          <a:bodyPr spcFirstLastPara="1" wrap="square" lIns="0" tIns="0" rIns="0" bIns="0" anchor="t" anchorCtr="0">
            <a:spAutoFit/>
          </a:bodyPr>
          <a:lstStyle/>
          <a:p>
            <a:pPr lvl="0" algn="ctr">
              <a:lnSpc>
                <a:spcPct val="120000"/>
              </a:lnSpc>
            </a:pPr>
            <a:r>
              <a:rPr lang="en-US" sz="2400">
                <a:solidFill>
                  <a:schemeClr val="bg1"/>
                </a:solidFill>
              </a:rPr>
              <a:t>Pengguna bisa melihat berbagai pilihan tempat wisata. Setiap destinasi dilengkapi gambar, info lokasi, dan deskripsi singkat.</a:t>
            </a:r>
            <a:br>
              <a:rPr lang="en-US" sz="2400">
                <a:solidFill>
                  <a:schemeClr val="bg1"/>
                </a:solidFill>
              </a:rPr>
            </a:br>
            <a:r>
              <a:rPr lang="en-US" sz="2400">
                <a:solidFill>
                  <a:schemeClr val="bg1"/>
                </a:solidFill>
              </a:rPr>
              <a:t>→ Klik tombol </a:t>
            </a:r>
            <a:r>
              <a:rPr lang="en-US" sz="2400" i="1">
                <a:solidFill>
                  <a:schemeClr val="bg1"/>
                </a:solidFill>
              </a:rPr>
              <a:t>“Lihat Selengkapnya”</a:t>
            </a:r>
            <a:r>
              <a:rPr lang="en-US" sz="2400">
                <a:solidFill>
                  <a:schemeClr val="bg1"/>
                </a:solidFill>
              </a:rPr>
              <a:t> untuk info lengkap.</a:t>
            </a:r>
            <a:endParaRPr sz="2400">
              <a:solidFill>
                <a:schemeClr val="bg1"/>
              </a:solidFill>
            </a:endParaRPr>
          </a:p>
        </p:txBody>
      </p:sp>
      <p:sp>
        <p:nvSpPr>
          <p:cNvPr id="21" name="Google Shape;159;p14"/>
          <p:cNvSpPr txBox="1"/>
          <p:nvPr/>
        </p:nvSpPr>
        <p:spPr>
          <a:xfrm>
            <a:off x="10301069" y="4552409"/>
            <a:ext cx="8184286" cy="1329595"/>
          </a:xfrm>
          <a:prstGeom prst="rect">
            <a:avLst/>
          </a:prstGeom>
          <a:noFill/>
          <a:ln>
            <a:noFill/>
          </a:ln>
        </p:spPr>
        <p:txBody>
          <a:bodyPr spcFirstLastPara="1" wrap="square" lIns="0" tIns="0" rIns="0" bIns="0" anchor="t" anchorCtr="0">
            <a:spAutoFit/>
          </a:bodyPr>
          <a:lstStyle/>
          <a:p>
            <a:pPr lvl="0" algn="ctr">
              <a:lnSpc>
                <a:spcPct val="120000"/>
              </a:lnSpc>
            </a:pPr>
            <a:r>
              <a:rPr lang="en-US" sz="2400">
                <a:solidFill>
                  <a:schemeClr val="bg1"/>
                </a:solidFill>
              </a:rPr>
              <a:t>Menampilkan koleksi foto wisata yang bisa diklik untuk melihat ukuran lebih besar.</a:t>
            </a:r>
            <a:br>
              <a:rPr lang="en-US" sz="2400">
                <a:solidFill>
                  <a:schemeClr val="bg1"/>
                </a:solidFill>
              </a:rPr>
            </a:br>
            <a:r>
              <a:rPr lang="en-US" sz="2400">
                <a:solidFill>
                  <a:schemeClr val="bg1"/>
                </a:solidFill>
              </a:rPr>
              <a:t>Cocok untuk pengguna yang mencari inspirasi visual.</a:t>
            </a:r>
            <a:endParaRPr sz="2400">
              <a:solidFill>
                <a:schemeClr val="bg1"/>
              </a:solidFill>
            </a:endParaRPr>
          </a:p>
        </p:txBody>
      </p:sp>
      <p:sp>
        <p:nvSpPr>
          <p:cNvPr id="22" name="Google Shape;160;p14"/>
          <p:cNvSpPr txBox="1"/>
          <p:nvPr/>
        </p:nvSpPr>
        <p:spPr>
          <a:xfrm>
            <a:off x="7942431" y="5993201"/>
            <a:ext cx="5795311" cy="633379"/>
          </a:xfrm>
          <a:prstGeom prst="rect">
            <a:avLst/>
          </a:prstGeom>
          <a:noFill/>
          <a:ln>
            <a:noFill/>
          </a:ln>
        </p:spPr>
        <p:txBody>
          <a:bodyPr spcFirstLastPara="1" wrap="square" lIns="0" tIns="0" rIns="0" bIns="0" anchor="t" anchorCtr="0">
            <a:spAutoFit/>
          </a:bodyPr>
          <a:lstStyle/>
          <a:p>
            <a:pPr lvl="0" algn="ctr">
              <a:lnSpc>
                <a:spcPct val="147018"/>
              </a:lnSpc>
            </a:pPr>
            <a:r>
              <a:rPr lang="it-IT" sz="2800">
                <a:solidFill>
                  <a:srgbClr val="FFFF99"/>
                </a:solidFill>
              </a:rPr>
              <a:t>6</a:t>
            </a:r>
            <a:r>
              <a:rPr lang="it-IT" sz="2800" smtClean="0">
                <a:solidFill>
                  <a:srgbClr val="FFFF99"/>
                </a:solidFill>
              </a:rPr>
              <a:t>. </a:t>
            </a:r>
            <a:r>
              <a:rPr lang="it-IT" sz="2800" b="1" smtClean="0">
                <a:solidFill>
                  <a:srgbClr val="FFFF99"/>
                </a:solidFill>
              </a:rPr>
              <a:t>Halaman Kontak / Pemesanan</a:t>
            </a:r>
            <a:endParaRPr sz="2800">
              <a:solidFill>
                <a:srgbClr val="FFFF99"/>
              </a:solidFill>
            </a:endParaRPr>
          </a:p>
        </p:txBody>
      </p:sp>
      <p:sp>
        <p:nvSpPr>
          <p:cNvPr id="23" name="Google Shape;156;p14"/>
          <p:cNvSpPr txBox="1"/>
          <p:nvPr/>
        </p:nvSpPr>
        <p:spPr>
          <a:xfrm>
            <a:off x="7552691" y="8017085"/>
            <a:ext cx="5148258" cy="633379"/>
          </a:xfrm>
          <a:prstGeom prst="rect">
            <a:avLst/>
          </a:prstGeom>
          <a:noFill/>
          <a:ln>
            <a:noFill/>
          </a:ln>
        </p:spPr>
        <p:txBody>
          <a:bodyPr spcFirstLastPara="1" wrap="square" lIns="0" tIns="0" rIns="0" bIns="0" anchor="t" anchorCtr="0">
            <a:spAutoFit/>
          </a:bodyPr>
          <a:lstStyle/>
          <a:p>
            <a:pPr lvl="0" algn="ctr">
              <a:lnSpc>
                <a:spcPct val="147018"/>
              </a:lnSpc>
            </a:pPr>
            <a:r>
              <a:rPr lang="de-DE" sz="2800">
                <a:solidFill>
                  <a:srgbClr val="FF33CC"/>
                </a:solidFill>
              </a:rPr>
              <a:t>7</a:t>
            </a:r>
            <a:r>
              <a:rPr lang="de-DE" sz="2800" smtClean="0">
                <a:solidFill>
                  <a:srgbClr val="FF33CC"/>
                </a:solidFill>
              </a:rPr>
              <a:t>. </a:t>
            </a:r>
            <a:r>
              <a:rPr lang="de-DE" sz="2800" b="1" smtClean="0">
                <a:solidFill>
                  <a:srgbClr val="FF33CC"/>
                </a:solidFill>
              </a:rPr>
              <a:t>Footer</a:t>
            </a:r>
            <a:endParaRPr>
              <a:solidFill>
                <a:srgbClr val="FF33CC"/>
              </a:solidFill>
            </a:endParaRPr>
          </a:p>
        </p:txBody>
      </p:sp>
      <p:sp>
        <p:nvSpPr>
          <p:cNvPr id="24" name="Google Shape;159;p14"/>
          <p:cNvSpPr txBox="1"/>
          <p:nvPr/>
        </p:nvSpPr>
        <p:spPr>
          <a:xfrm>
            <a:off x="9776382" y="8612663"/>
            <a:ext cx="8735913" cy="738664"/>
          </a:xfrm>
          <a:prstGeom prst="rect">
            <a:avLst/>
          </a:prstGeom>
          <a:noFill/>
          <a:ln>
            <a:noFill/>
          </a:ln>
        </p:spPr>
        <p:txBody>
          <a:bodyPr spcFirstLastPara="1" wrap="square" lIns="0" tIns="0" rIns="0" bIns="0" anchor="t" anchorCtr="0">
            <a:spAutoFit/>
          </a:bodyPr>
          <a:lstStyle/>
          <a:p>
            <a:r>
              <a:rPr lang="en-US" sz="2400">
                <a:solidFill>
                  <a:schemeClr val="bg1"/>
                </a:solidFill>
              </a:rPr>
              <a:t>Bagian bawah web yang berisi kontak, media sosial, dan informasi singkat lainnya.</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2445B"/>
        </a:solidFill>
        <a:effectLst/>
      </p:bgPr>
    </p:bg>
    <p:spTree>
      <p:nvGrpSpPr>
        <p:cNvPr id="1" name="Shape 334"/>
        <p:cNvGrpSpPr/>
        <p:nvPr/>
      </p:nvGrpSpPr>
      <p:grpSpPr>
        <a:xfrm>
          <a:off x="0" y="0"/>
          <a:ext cx="0" cy="0"/>
          <a:chOff x="0" y="0"/>
          <a:chExt cx="0" cy="0"/>
        </a:xfrm>
      </p:grpSpPr>
      <p:pic>
        <p:nvPicPr>
          <p:cNvPr id="335" name="Google Shape;335;p25"/>
          <p:cNvPicPr preferRelativeResize="0"/>
          <p:nvPr/>
        </p:nvPicPr>
        <p:blipFill rotWithShape="1">
          <a:blip r:embed="rId3">
            <a:alphaModFix/>
          </a:blip>
          <a:srcRect t="4287" b="4296"/>
          <a:stretch/>
        </p:blipFill>
        <p:spPr>
          <a:xfrm>
            <a:off x="10786317" y="0"/>
            <a:ext cx="7501683" cy="10287000"/>
          </a:xfrm>
          <a:prstGeom prst="rect">
            <a:avLst/>
          </a:prstGeom>
          <a:noFill/>
          <a:ln>
            <a:noFill/>
          </a:ln>
        </p:spPr>
      </p:pic>
      <p:sp>
        <p:nvSpPr>
          <p:cNvPr id="336" name="Google Shape;336;p25"/>
          <p:cNvSpPr txBox="1"/>
          <p:nvPr/>
        </p:nvSpPr>
        <p:spPr>
          <a:xfrm>
            <a:off x="566400" y="1133333"/>
            <a:ext cx="11412038" cy="869469"/>
          </a:xfrm>
          <a:prstGeom prst="rect">
            <a:avLst/>
          </a:prstGeom>
          <a:noFill/>
          <a:ln>
            <a:noFill/>
          </a:ln>
        </p:spPr>
        <p:txBody>
          <a:bodyPr spcFirstLastPara="1" wrap="square" lIns="0" tIns="0" rIns="0" bIns="0" anchor="t" anchorCtr="0">
            <a:spAutoFit/>
          </a:bodyPr>
          <a:lstStyle/>
          <a:p>
            <a:pPr marL="0" marR="0" lvl="0" indent="0" algn="l" rtl="0">
              <a:lnSpc>
                <a:spcPct val="112987"/>
              </a:lnSpc>
              <a:spcBef>
                <a:spcPts val="0"/>
              </a:spcBef>
              <a:spcAft>
                <a:spcPts val="0"/>
              </a:spcAft>
              <a:buNone/>
            </a:pPr>
            <a:r>
              <a:rPr lang="en-US" sz="5000" u="sng" smtClean="0">
                <a:solidFill>
                  <a:srgbClr val="59CBC3"/>
                </a:solidFill>
                <a:latin typeface="Yeseva One"/>
                <a:sym typeface="Yeseva One"/>
              </a:rPr>
              <a:t>Panduan Penggunaan Website</a:t>
            </a:r>
            <a:endParaRPr sz="5000" u="sng"/>
          </a:p>
        </p:txBody>
      </p:sp>
      <p:pic>
        <p:nvPicPr>
          <p:cNvPr id="345" name="Google Shape;345;p25"/>
          <p:cNvPicPr preferRelativeResize="0"/>
          <p:nvPr/>
        </p:nvPicPr>
        <p:blipFill rotWithShape="1">
          <a:blip r:embed="rId4">
            <a:alphaModFix/>
          </a:blip>
          <a:srcRect l="34171" b="59953"/>
          <a:stretch/>
        </p:blipFill>
        <p:spPr>
          <a:xfrm>
            <a:off x="7856300" y="7206075"/>
            <a:ext cx="4938251" cy="3080926"/>
          </a:xfrm>
          <a:prstGeom prst="rect">
            <a:avLst/>
          </a:prstGeom>
          <a:noFill/>
          <a:ln>
            <a:noFill/>
          </a:ln>
        </p:spPr>
      </p:pic>
      <p:sp>
        <p:nvSpPr>
          <p:cNvPr id="2" name="Rectangle 1"/>
          <p:cNvSpPr/>
          <p:nvPr/>
        </p:nvSpPr>
        <p:spPr>
          <a:xfrm>
            <a:off x="427044" y="2621784"/>
            <a:ext cx="10359273" cy="6124754"/>
          </a:xfrm>
          <a:prstGeom prst="rect">
            <a:avLst/>
          </a:prstGeom>
        </p:spPr>
        <p:txBody>
          <a:bodyPr wrap="square">
            <a:spAutoFit/>
          </a:bodyPr>
          <a:lstStyle/>
          <a:p>
            <a:pPr marL="514350" indent="-514350">
              <a:buClr>
                <a:schemeClr val="bg1"/>
              </a:buClr>
              <a:buFont typeface="+mj-lt"/>
              <a:buAutoNum type="arabicParenR"/>
            </a:pPr>
            <a:r>
              <a:rPr lang="en-US" sz="2800" b="1">
                <a:solidFill>
                  <a:schemeClr val="bg1"/>
                </a:solidFill>
                <a:latin typeface="Times New Roman" panose="02020603050405020304" pitchFamily="18" charset="0"/>
                <a:cs typeface="Times New Roman" panose="02020603050405020304" pitchFamily="18" charset="0"/>
              </a:rPr>
              <a:t>Buka Website</a:t>
            </a:r>
            <a:r>
              <a:rPr lang="en-US" sz="2800">
                <a:solidFill>
                  <a:schemeClr val="bg1"/>
                </a:solidFill>
                <a:latin typeface="Times New Roman" panose="02020603050405020304" pitchFamily="18" charset="0"/>
                <a:cs typeface="Times New Roman" panose="02020603050405020304" pitchFamily="18" charset="0"/>
              </a:rPr>
              <a:t>: Akses web lewat browser dengan </a:t>
            </a:r>
            <a:r>
              <a:rPr lang="en-US" sz="2800">
                <a:solidFill>
                  <a:schemeClr val="bg1"/>
                </a:solidFill>
                <a:latin typeface="Times New Roman" panose="02020603050405020304" pitchFamily="18" charset="0"/>
                <a:cs typeface="Times New Roman" panose="02020603050405020304" pitchFamily="18" charset="0"/>
              </a:rPr>
              <a:t>mengetik </a:t>
            </a:r>
            <a:r>
              <a:rPr lang="en-US" sz="2800" smtClean="0">
                <a:solidFill>
                  <a:schemeClr val="bg1"/>
                </a:solidFill>
                <a:latin typeface="Times New Roman" panose="02020603050405020304" pitchFamily="18" charset="0"/>
                <a:cs typeface="Times New Roman" panose="02020603050405020304" pitchFamily="18" charset="0"/>
              </a:rPr>
              <a:t>alamat </a:t>
            </a:r>
            <a:r>
              <a:rPr lang="en-US" sz="2800">
                <a:solidFill>
                  <a:schemeClr val="bg1"/>
                </a:solidFill>
                <a:latin typeface="Times New Roman" panose="02020603050405020304" pitchFamily="18" charset="0"/>
                <a:cs typeface="Times New Roman" panose="02020603050405020304" pitchFamily="18" charset="0"/>
              </a:rPr>
              <a:t>situs.</a:t>
            </a:r>
          </a:p>
          <a:p>
            <a:pPr marL="514350" indent="-514350">
              <a:buClr>
                <a:schemeClr val="bg1"/>
              </a:buClr>
              <a:buFont typeface="+mj-lt"/>
              <a:buAutoNum type="arabicParenR"/>
            </a:pPr>
            <a:r>
              <a:rPr lang="en-US" sz="2800" b="1">
                <a:solidFill>
                  <a:schemeClr val="bg1"/>
                </a:solidFill>
                <a:latin typeface="Times New Roman" panose="02020603050405020304" pitchFamily="18" charset="0"/>
                <a:cs typeface="Times New Roman" panose="02020603050405020304" pitchFamily="18" charset="0"/>
              </a:rPr>
              <a:t>Lihat Destinasi</a:t>
            </a:r>
            <a:r>
              <a:rPr lang="en-US" sz="2800">
                <a:solidFill>
                  <a:schemeClr val="bg1"/>
                </a:solidFill>
                <a:latin typeface="Times New Roman" panose="02020603050405020304" pitchFamily="18" charset="0"/>
                <a:cs typeface="Times New Roman" panose="02020603050405020304" pitchFamily="18" charset="0"/>
              </a:rPr>
              <a:t>: Klik </a:t>
            </a:r>
            <a:r>
              <a:rPr lang="en-US" sz="2800">
                <a:solidFill>
                  <a:schemeClr val="bg1"/>
                </a:solidFill>
                <a:latin typeface="Times New Roman" panose="02020603050405020304" pitchFamily="18" charset="0"/>
                <a:cs typeface="Times New Roman" panose="02020603050405020304" pitchFamily="18" charset="0"/>
              </a:rPr>
              <a:t>menu </a:t>
            </a:r>
            <a:r>
              <a:rPr lang="en-US" sz="2800" smtClean="0">
                <a:solidFill>
                  <a:schemeClr val="bg1"/>
                </a:solidFill>
                <a:latin typeface="Times New Roman" panose="02020603050405020304" pitchFamily="18" charset="0"/>
                <a:cs typeface="Times New Roman" panose="02020603050405020304" pitchFamily="18" charset="0"/>
              </a:rPr>
              <a:t>(Destinasi) </a:t>
            </a:r>
            <a:r>
              <a:rPr lang="en-US" sz="2800">
                <a:solidFill>
                  <a:schemeClr val="bg1"/>
                </a:solidFill>
                <a:latin typeface="Times New Roman" panose="02020603050405020304" pitchFamily="18" charset="0"/>
                <a:cs typeface="Times New Roman" panose="02020603050405020304" pitchFamily="18" charset="0"/>
              </a:rPr>
              <a:t>untuk pilih tempat wisata, lalu </a:t>
            </a:r>
            <a:r>
              <a:rPr lang="en-US" sz="2800">
                <a:solidFill>
                  <a:schemeClr val="bg1"/>
                </a:solidFill>
                <a:latin typeface="Times New Roman" panose="02020603050405020304" pitchFamily="18" charset="0"/>
                <a:cs typeface="Times New Roman" panose="02020603050405020304" pitchFamily="18" charset="0"/>
              </a:rPr>
              <a:t>klik </a:t>
            </a:r>
            <a:r>
              <a:rPr lang="en-US" sz="2800" smtClean="0">
                <a:solidFill>
                  <a:schemeClr val="bg1"/>
                </a:solidFill>
                <a:latin typeface="Times New Roman" panose="02020603050405020304" pitchFamily="18" charset="0"/>
                <a:cs typeface="Times New Roman" panose="02020603050405020304" pitchFamily="18" charset="0"/>
              </a:rPr>
              <a:t>(Lihat Selengkapnya).</a:t>
            </a:r>
            <a:endParaRPr lang="en-US" sz="2800">
              <a:solidFill>
                <a:schemeClr val="bg1"/>
              </a:solidFill>
              <a:latin typeface="Times New Roman" panose="02020603050405020304" pitchFamily="18" charset="0"/>
              <a:cs typeface="Times New Roman" panose="02020603050405020304" pitchFamily="18" charset="0"/>
            </a:endParaRPr>
          </a:p>
          <a:p>
            <a:pPr marL="514350" indent="-514350">
              <a:buClr>
                <a:schemeClr val="bg1"/>
              </a:buClr>
              <a:buFont typeface="+mj-lt"/>
              <a:buAutoNum type="arabicParenR"/>
            </a:pPr>
            <a:r>
              <a:rPr lang="en-US" sz="2800" b="1">
                <a:solidFill>
                  <a:schemeClr val="bg1"/>
                </a:solidFill>
                <a:latin typeface="Times New Roman" panose="02020603050405020304" pitchFamily="18" charset="0"/>
                <a:cs typeface="Times New Roman" panose="02020603050405020304" pitchFamily="18" charset="0"/>
              </a:rPr>
              <a:t>Cek Galeri</a:t>
            </a:r>
            <a:r>
              <a:rPr lang="en-US" sz="2800">
                <a:solidFill>
                  <a:schemeClr val="bg1"/>
                </a:solidFill>
                <a:latin typeface="Times New Roman" panose="02020603050405020304" pitchFamily="18" charset="0"/>
                <a:cs typeface="Times New Roman" panose="02020603050405020304" pitchFamily="18" charset="0"/>
              </a:rPr>
              <a:t>: </a:t>
            </a:r>
            <a:r>
              <a:rPr lang="en-US" sz="2800">
                <a:solidFill>
                  <a:schemeClr val="bg1"/>
                </a:solidFill>
                <a:latin typeface="Times New Roman" panose="02020603050405020304" pitchFamily="18" charset="0"/>
                <a:cs typeface="Times New Roman" panose="02020603050405020304" pitchFamily="18" charset="0"/>
              </a:rPr>
              <a:t>Klik </a:t>
            </a:r>
            <a:r>
              <a:rPr lang="en-US" sz="2800" smtClean="0">
                <a:solidFill>
                  <a:schemeClr val="bg1"/>
                </a:solidFill>
                <a:latin typeface="Times New Roman" panose="02020603050405020304" pitchFamily="18" charset="0"/>
                <a:cs typeface="Times New Roman" panose="02020603050405020304" pitchFamily="18" charset="0"/>
              </a:rPr>
              <a:t>(</a:t>
            </a:r>
            <a:r>
              <a:rPr lang="en-US" sz="2800" smtClean="0">
                <a:solidFill>
                  <a:schemeClr val="bg1"/>
                </a:solidFill>
                <a:latin typeface="Times New Roman" panose="02020603050405020304" pitchFamily="18" charset="0"/>
                <a:cs typeface="Times New Roman" panose="02020603050405020304" pitchFamily="18" charset="0"/>
              </a:rPr>
              <a:t>Galeri) </a:t>
            </a:r>
            <a:r>
              <a:rPr lang="en-US" sz="2800">
                <a:solidFill>
                  <a:schemeClr val="bg1"/>
                </a:solidFill>
                <a:latin typeface="Times New Roman" panose="02020603050405020304" pitchFamily="18" charset="0"/>
                <a:cs typeface="Times New Roman" panose="02020603050405020304" pitchFamily="18" charset="0"/>
              </a:rPr>
              <a:t>untuk lihat foto-foto wisata.</a:t>
            </a:r>
          </a:p>
          <a:p>
            <a:pPr marL="514350" indent="-514350">
              <a:buClr>
                <a:schemeClr val="bg1"/>
              </a:buClr>
              <a:buFont typeface="+mj-lt"/>
              <a:buAutoNum type="arabicParenR"/>
            </a:pPr>
            <a:r>
              <a:rPr lang="en-US" sz="2800" b="1">
                <a:solidFill>
                  <a:schemeClr val="bg1"/>
                </a:solidFill>
                <a:latin typeface="Times New Roman" panose="02020603050405020304" pitchFamily="18" charset="0"/>
                <a:cs typeface="Times New Roman" panose="02020603050405020304" pitchFamily="18" charset="0"/>
              </a:rPr>
              <a:t>Baca Artikel</a:t>
            </a:r>
            <a:r>
              <a:rPr lang="en-US" sz="2800">
                <a:solidFill>
                  <a:schemeClr val="bg1"/>
                </a:solidFill>
                <a:latin typeface="Times New Roman" panose="02020603050405020304" pitchFamily="18" charset="0"/>
                <a:cs typeface="Times New Roman" panose="02020603050405020304" pitchFamily="18" charset="0"/>
              </a:rPr>
              <a:t>: </a:t>
            </a:r>
            <a:r>
              <a:rPr lang="en-US" sz="2800">
                <a:solidFill>
                  <a:schemeClr val="bg1"/>
                </a:solidFill>
                <a:latin typeface="Times New Roman" panose="02020603050405020304" pitchFamily="18" charset="0"/>
                <a:cs typeface="Times New Roman" panose="02020603050405020304" pitchFamily="18" charset="0"/>
              </a:rPr>
              <a:t>Klik </a:t>
            </a:r>
            <a:r>
              <a:rPr lang="en-US" sz="2800" smtClean="0">
                <a:solidFill>
                  <a:schemeClr val="bg1"/>
                </a:solidFill>
                <a:latin typeface="Times New Roman" panose="02020603050405020304" pitchFamily="18" charset="0"/>
                <a:cs typeface="Times New Roman" panose="02020603050405020304" pitchFamily="18" charset="0"/>
              </a:rPr>
              <a:t>(Artikel) </a:t>
            </a:r>
            <a:r>
              <a:rPr lang="en-US" sz="2800">
                <a:solidFill>
                  <a:schemeClr val="bg1"/>
                </a:solidFill>
                <a:latin typeface="Times New Roman" panose="02020603050405020304" pitchFamily="18" charset="0"/>
                <a:cs typeface="Times New Roman" panose="02020603050405020304" pitchFamily="18" charset="0"/>
              </a:rPr>
              <a:t>untuk tips dan info traveling.</a:t>
            </a:r>
          </a:p>
          <a:p>
            <a:pPr marL="514350" indent="-514350">
              <a:buClr>
                <a:schemeClr val="bg1"/>
              </a:buClr>
              <a:buFont typeface="+mj-lt"/>
              <a:buAutoNum type="arabicParenR"/>
            </a:pPr>
            <a:r>
              <a:rPr lang="en-US" sz="2800" b="1">
                <a:solidFill>
                  <a:schemeClr val="bg1"/>
                </a:solidFill>
                <a:latin typeface="Times New Roman" panose="02020603050405020304" pitchFamily="18" charset="0"/>
                <a:cs typeface="Times New Roman" panose="02020603050405020304" pitchFamily="18" charset="0"/>
              </a:rPr>
              <a:t>Booking &amp; Pemesanan</a:t>
            </a:r>
            <a:r>
              <a:rPr lang="en-US" sz="2800">
                <a:solidFill>
                  <a:schemeClr val="bg1"/>
                </a:solidFill>
                <a:latin typeface="Times New Roman" panose="02020603050405020304" pitchFamily="18" charset="0"/>
                <a:cs typeface="Times New Roman" panose="02020603050405020304" pitchFamily="18" charset="0"/>
              </a:rPr>
              <a:t>: </a:t>
            </a:r>
            <a:r>
              <a:rPr lang="en-US" sz="2800">
                <a:solidFill>
                  <a:schemeClr val="bg1"/>
                </a:solidFill>
                <a:latin typeface="Times New Roman" panose="02020603050405020304" pitchFamily="18" charset="0"/>
                <a:cs typeface="Times New Roman" panose="02020603050405020304" pitchFamily="18" charset="0"/>
              </a:rPr>
              <a:t>Klik </a:t>
            </a:r>
            <a:r>
              <a:rPr lang="en-US" sz="2800" smtClean="0">
                <a:solidFill>
                  <a:schemeClr val="bg1"/>
                </a:solidFill>
                <a:latin typeface="Times New Roman" panose="02020603050405020304" pitchFamily="18" charset="0"/>
                <a:cs typeface="Times New Roman" panose="02020603050405020304" pitchFamily="18" charset="0"/>
              </a:rPr>
              <a:t>(Kontak) </a:t>
            </a:r>
            <a:r>
              <a:rPr lang="en-US" sz="2800">
                <a:solidFill>
                  <a:schemeClr val="bg1"/>
                </a:solidFill>
                <a:latin typeface="Times New Roman" panose="02020603050405020304" pitchFamily="18" charset="0"/>
                <a:cs typeface="Times New Roman" panose="02020603050405020304" pitchFamily="18" charset="0"/>
              </a:rPr>
              <a:t>atau </a:t>
            </a:r>
            <a:r>
              <a:rPr lang="en-US" sz="2800">
                <a:solidFill>
                  <a:schemeClr val="bg1"/>
                </a:solidFill>
                <a:latin typeface="Times New Roman" panose="02020603050405020304" pitchFamily="18" charset="0"/>
                <a:cs typeface="Times New Roman" panose="02020603050405020304" pitchFamily="18" charset="0"/>
              </a:rPr>
              <a:t>tombol </a:t>
            </a:r>
            <a:r>
              <a:rPr lang="en-US" sz="2800" smtClean="0">
                <a:solidFill>
                  <a:schemeClr val="bg1"/>
                </a:solidFill>
                <a:latin typeface="Times New Roman" panose="02020603050405020304" pitchFamily="18" charset="0"/>
                <a:cs typeface="Times New Roman" panose="02020603050405020304" pitchFamily="18" charset="0"/>
              </a:rPr>
              <a:t>(Pesan Sekarang) </a:t>
            </a:r>
            <a:r>
              <a:rPr lang="en-US" sz="2800">
                <a:solidFill>
                  <a:schemeClr val="bg1"/>
                </a:solidFill>
                <a:latin typeface="Times New Roman" panose="02020603050405020304" pitchFamily="18" charset="0"/>
                <a:cs typeface="Times New Roman" panose="02020603050405020304" pitchFamily="18" charset="0"/>
              </a:rPr>
              <a:t>pada destinasi yang dipilih, lalu isi data diri dan detail pesanan.</a:t>
            </a:r>
          </a:p>
          <a:p>
            <a:pPr marL="514350" indent="-514350">
              <a:buClr>
                <a:schemeClr val="bg1"/>
              </a:buClr>
              <a:buFont typeface="+mj-lt"/>
              <a:buAutoNum type="arabicParenR"/>
            </a:pPr>
            <a:r>
              <a:rPr lang="en-US" sz="2800" b="1">
                <a:solidFill>
                  <a:schemeClr val="bg1"/>
                </a:solidFill>
                <a:latin typeface="Times New Roman" panose="02020603050405020304" pitchFamily="18" charset="0"/>
                <a:cs typeface="Times New Roman" panose="02020603050405020304" pitchFamily="18" charset="0"/>
              </a:rPr>
              <a:t>Pembayaran Langsung di Web</a:t>
            </a:r>
            <a:r>
              <a:rPr lang="en-US" sz="2800">
                <a:solidFill>
                  <a:schemeClr val="bg1"/>
                </a:solidFill>
                <a:latin typeface="Times New Roman" panose="02020603050405020304" pitchFamily="18" charset="0"/>
                <a:cs typeface="Times New Roman" panose="02020603050405020304" pitchFamily="18" charset="0"/>
              </a:rPr>
              <a:t>: Setelah submit form, pengguna diarahkan ke halaman pembayaran untuk memilih metode (transfer bank, e-wallet, dll), lalu konfirmasi otomatis.</a:t>
            </a:r>
          </a:p>
          <a:p>
            <a:pPr marL="514350" indent="-514350">
              <a:buClr>
                <a:schemeClr val="bg1"/>
              </a:buClr>
              <a:buFont typeface="+mj-lt"/>
              <a:buAutoNum type="arabicParenR"/>
            </a:pPr>
            <a:r>
              <a:rPr lang="en-US" sz="2800" b="1">
                <a:solidFill>
                  <a:schemeClr val="bg1"/>
                </a:solidFill>
                <a:latin typeface="Times New Roman" panose="02020603050405020304" pitchFamily="18" charset="0"/>
                <a:cs typeface="Times New Roman" panose="02020603050405020304" pitchFamily="18" charset="0"/>
              </a:rPr>
              <a:t>Navigasi Mudah</a:t>
            </a:r>
            <a:r>
              <a:rPr lang="en-US" sz="2800">
                <a:solidFill>
                  <a:schemeClr val="bg1"/>
                </a:solidFill>
                <a:latin typeface="Times New Roman" panose="02020603050405020304" pitchFamily="18" charset="0"/>
                <a:cs typeface="Times New Roman" panose="02020603050405020304" pitchFamily="18" charset="0"/>
              </a:rPr>
              <a:t>: Gunakan menu atas untuk pindah halaman kapan saja dengan cepat.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2445B"/>
        </a:solidFill>
        <a:effectLst/>
      </p:bgPr>
    </p:bg>
    <p:spTree>
      <p:nvGrpSpPr>
        <p:cNvPr id="1" name="Shape 349"/>
        <p:cNvGrpSpPr/>
        <p:nvPr/>
      </p:nvGrpSpPr>
      <p:grpSpPr>
        <a:xfrm>
          <a:off x="0" y="0"/>
          <a:ext cx="0" cy="0"/>
          <a:chOff x="0" y="0"/>
          <a:chExt cx="0" cy="0"/>
        </a:xfrm>
      </p:grpSpPr>
      <p:pic>
        <p:nvPicPr>
          <p:cNvPr id="350" name="Google Shape;350;p26"/>
          <p:cNvPicPr preferRelativeResize="0"/>
          <p:nvPr/>
        </p:nvPicPr>
        <p:blipFill rotWithShape="1">
          <a:blip r:embed="rId3">
            <a:alphaModFix/>
          </a:blip>
          <a:srcRect t="7870" r="8700" b="55520"/>
          <a:stretch/>
        </p:blipFill>
        <p:spPr>
          <a:xfrm>
            <a:off x="3983775" y="6942125"/>
            <a:ext cx="8295751" cy="3344875"/>
          </a:xfrm>
          <a:prstGeom prst="rect">
            <a:avLst/>
          </a:prstGeom>
          <a:noFill/>
          <a:ln>
            <a:noFill/>
          </a:ln>
        </p:spPr>
      </p:pic>
      <p:pic>
        <p:nvPicPr>
          <p:cNvPr id="351" name="Google Shape;351;p26"/>
          <p:cNvPicPr preferRelativeResize="0"/>
          <p:nvPr/>
        </p:nvPicPr>
        <p:blipFill rotWithShape="1">
          <a:blip r:embed="rId4">
            <a:alphaModFix/>
          </a:blip>
          <a:srcRect t="4270" b="4279"/>
          <a:stretch/>
        </p:blipFill>
        <p:spPr>
          <a:xfrm>
            <a:off x="0" y="0"/>
            <a:ext cx="7501683" cy="10287000"/>
          </a:xfrm>
          <a:prstGeom prst="rect">
            <a:avLst/>
          </a:prstGeom>
          <a:noFill/>
          <a:ln>
            <a:noFill/>
          </a:ln>
        </p:spPr>
      </p:pic>
      <p:cxnSp>
        <p:nvCxnSpPr>
          <p:cNvPr id="352" name="Google Shape;352;p26"/>
          <p:cNvCxnSpPr/>
          <p:nvPr/>
        </p:nvCxnSpPr>
        <p:spPr>
          <a:xfrm>
            <a:off x="17245012" y="3092342"/>
            <a:ext cx="0" cy="7593300"/>
          </a:xfrm>
          <a:prstGeom prst="straightConnector1">
            <a:avLst/>
          </a:prstGeom>
          <a:noFill/>
          <a:ln w="28575" cap="flat" cmpd="sng">
            <a:solidFill>
              <a:srgbClr val="FFFFFF"/>
            </a:solidFill>
            <a:prstDash val="solid"/>
            <a:round/>
            <a:headEnd type="none" w="sm" len="sm"/>
            <a:tailEnd type="none" w="sm" len="sm"/>
          </a:ln>
        </p:spPr>
      </p:cxnSp>
      <p:sp>
        <p:nvSpPr>
          <p:cNvPr id="353" name="Google Shape;353;p26"/>
          <p:cNvSpPr txBox="1"/>
          <p:nvPr/>
        </p:nvSpPr>
        <p:spPr>
          <a:xfrm>
            <a:off x="5949326" y="0"/>
            <a:ext cx="9225600" cy="1356397"/>
          </a:xfrm>
          <a:prstGeom prst="rect">
            <a:avLst/>
          </a:prstGeom>
          <a:noFill/>
          <a:ln>
            <a:noFill/>
          </a:ln>
        </p:spPr>
        <p:txBody>
          <a:bodyPr spcFirstLastPara="1" wrap="square" lIns="0" tIns="0" rIns="0" bIns="0" anchor="t" anchorCtr="0">
            <a:spAutoFit/>
          </a:bodyPr>
          <a:lstStyle/>
          <a:p>
            <a:pPr marL="0" marR="0" lvl="0" indent="0" algn="r" rtl="0">
              <a:lnSpc>
                <a:spcPct val="112987"/>
              </a:lnSpc>
              <a:spcBef>
                <a:spcPts val="0"/>
              </a:spcBef>
              <a:spcAft>
                <a:spcPts val="0"/>
              </a:spcAft>
              <a:buNone/>
            </a:pPr>
            <a:r>
              <a:rPr lang="en-US" sz="7800" smtClean="0">
                <a:solidFill>
                  <a:srgbClr val="59CBC3"/>
                </a:solidFill>
                <a:latin typeface="Yeseva One"/>
                <a:sym typeface="Yeseva One"/>
              </a:rPr>
              <a:t>Flowchart</a:t>
            </a:r>
            <a:endParaRPr/>
          </a:p>
        </p:txBody>
      </p:sp>
      <p:pic>
        <p:nvPicPr>
          <p:cNvPr id="4" name="Picture 3"/>
          <p:cNvPicPr>
            <a:picLocks noChangeAspect="1"/>
          </p:cNvPicPr>
          <p:nvPr/>
        </p:nvPicPr>
        <p:blipFill>
          <a:blip r:embed="rId5"/>
          <a:stretch>
            <a:fillRect/>
          </a:stretch>
        </p:blipFill>
        <p:spPr>
          <a:xfrm>
            <a:off x="9225600" y="1339702"/>
            <a:ext cx="7037701" cy="8947298"/>
          </a:xfrm>
          <a:prstGeom prst="rect">
            <a:avLst/>
          </a:prstGeom>
        </p:spPr>
      </p:pic>
    </p:spTree>
    <p:extLst>
      <p:ext uri="{BB962C8B-B14F-4D97-AF65-F5344CB8AC3E}">
        <p14:creationId xmlns:p14="http://schemas.microsoft.com/office/powerpoint/2010/main" val="3373096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2445B"/>
        </a:solidFill>
        <a:effectLst/>
      </p:bgPr>
    </p:bg>
    <p:spTree>
      <p:nvGrpSpPr>
        <p:cNvPr id="1" name="Shape 377"/>
        <p:cNvGrpSpPr/>
        <p:nvPr/>
      </p:nvGrpSpPr>
      <p:grpSpPr>
        <a:xfrm>
          <a:off x="0" y="0"/>
          <a:ext cx="0" cy="0"/>
          <a:chOff x="0" y="0"/>
          <a:chExt cx="0" cy="0"/>
        </a:xfrm>
      </p:grpSpPr>
      <p:pic>
        <p:nvPicPr>
          <p:cNvPr id="5122" name="Picture 2" descr="Fakta Pariwisata Indonesia Sampai Diakui Dun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0640"/>
            <a:ext cx="18288000" cy="10327639"/>
          </a:xfrm>
          <a:prstGeom prst="rect">
            <a:avLst/>
          </a:prstGeom>
          <a:noFill/>
          <a:extLst>
            <a:ext uri="{909E8E84-426E-40DD-AFC4-6F175D3DCCD1}">
              <a14:hiddenFill xmlns:a14="http://schemas.microsoft.com/office/drawing/2010/main">
                <a:solidFill>
                  <a:srgbClr val="FFFFFF"/>
                </a:solidFill>
              </a14:hiddenFill>
            </a:ext>
          </a:extLst>
        </p:spPr>
      </p:pic>
      <p:grpSp>
        <p:nvGrpSpPr>
          <p:cNvPr id="379" name="Google Shape;379;p28"/>
          <p:cNvGrpSpPr/>
          <p:nvPr/>
        </p:nvGrpSpPr>
        <p:grpSpPr>
          <a:xfrm rot="10800000">
            <a:off x="8190125" y="-226"/>
            <a:ext cx="10097875" cy="10323391"/>
            <a:chOff x="0" y="-9525"/>
            <a:chExt cx="2659505" cy="2718900"/>
          </a:xfrm>
        </p:grpSpPr>
        <p:sp>
          <p:nvSpPr>
            <p:cNvPr id="380" name="Google Shape;380;p28"/>
            <p:cNvSpPr/>
            <p:nvPr/>
          </p:nvSpPr>
          <p:spPr>
            <a:xfrm>
              <a:off x="0" y="0"/>
              <a:ext cx="2659505" cy="2709333"/>
            </a:xfrm>
            <a:custGeom>
              <a:avLst/>
              <a:gdLst/>
              <a:ahLst/>
              <a:cxnLst/>
              <a:rect l="l" t="t" r="r" b="b"/>
              <a:pathLst>
                <a:path w="2659505" h="2709333" extrusionOk="0">
                  <a:moveTo>
                    <a:pt x="0" y="0"/>
                  </a:moveTo>
                  <a:lnTo>
                    <a:pt x="2659505" y="0"/>
                  </a:lnTo>
                  <a:lnTo>
                    <a:pt x="2659505" y="2709333"/>
                  </a:lnTo>
                  <a:lnTo>
                    <a:pt x="0" y="2709333"/>
                  </a:lnTo>
                  <a:close/>
                </a:path>
              </a:pathLst>
            </a:custGeom>
            <a:gradFill>
              <a:gsLst>
                <a:gs pos="0">
                  <a:srgbClr val="000000">
                    <a:alpha val="53725"/>
                  </a:srgbClr>
                </a:gs>
                <a:gs pos="100000">
                  <a:srgbClr val="000000">
                    <a:alpha val="0"/>
                  </a:srgbClr>
                </a:gs>
              </a:gsLst>
              <a:lin ang="0" scaled="0"/>
            </a:gradFill>
            <a:ln>
              <a:noFill/>
            </a:ln>
          </p:spPr>
        </p:sp>
        <p:sp>
          <p:nvSpPr>
            <p:cNvPr id="381" name="Google Shape;381;p28"/>
            <p:cNvSpPr txBox="1"/>
            <p:nvPr/>
          </p:nvSpPr>
          <p:spPr>
            <a:xfrm>
              <a:off x="0" y="-9525"/>
              <a:ext cx="2659500" cy="2718900"/>
            </a:xfrm>
            <a:prstGeom prst="rect">
              <a:avLst/>
            </a:prstGeom>
            <a:noFill/>
            <a:ln>
              <a:noFill/>
            </a:ln>
          </p:spPr>
          <p:txBody>
            <a:bodyPr spcFirstLastPara="1" wrap="square" lIns="50800" tIns="50800" rIns="50800" bIns="50800" anchor="ctr" anchorCtr="0">
              <a:noAutofit/>
            </a:bodyPr>
            <a:lstStyle/>
            <a:p>
              <a:pPr marL="0" marR="0" lvl="0" indent="0" algn="ctr" rtl="0">
                <a:lnSpc>
                  <a:spcPct val="135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82" name="Google Shape;382;p28"/>
          <p:cNvSpPr txBox="1"/>
          <p:nvPr/>
        </p:nvSpPr>
        <p:spPr>
          <a:xfrm>
            <a:off x="7847572" y="2849481"/>
            <a:ext cx="9818100" cy="2683500"/>
          </a:xfrm>
          <a:prstGeom prst="rect">
            <a:avLst/>
          </a:prstGeom>
          <a:noFill/>
          <a:ln>
            <a:noFill/>
          </a:ln>
        </p:spPr>
        <p:txBody>
          <a:bodyPr spcFirstLastPara="1" wrap="square" lIns="0" tIns="0" rIns="0" bIns="0" anchor="t" anchorCtr="0">
            <a:spAutoFit/>
          </a:bodyPr>
          <a:lstStyle/>
          <a:p>
            <a:pPr marL="0" marR="0" lvl="0" indent="0" algn="r" rtl="0">
              <a:lnSpc>
                <a:spcPct val="90000"/>
              </a:lnSpc>
              <a:spcBef>
                <a:spcPts val="0"/>
              </a:spcBef>
              <a:spcAft>
                <a:spcPts val="0"/>
              </a:spcAft>
              <a:buNone/>
            </a:pPr>
            <a:r>
              <a:rPr lang="en-US" sz="9686" b="0" i="0" u="none" strike="noStrike" cap="none">
                <a:solidFill>
                  <a:schemeClr val="tx1"/>
                </a:solidFill>
                <a:latin typeface="Yeseva One"/>
                <a:ea typeface="Yeseva One"/>
                <a:cs typeface="Yeseva One"/>
                <a:sym typeface="Yeseva One"/>
              </a:rPr>
              <a:t>Thank You &amp;</a:t>
            </a:r>
            <a:endParaRPr>
              <a:solidFill>
                <a:schemeClr val="tx1"/>
              </a:solidFill>
            </a:endParaRPr>
          </a:p>
          <a:p>
            <a:pPr marL="0" marR="0" lvl="0" indent="0" algn="r" rtl="0">
              <a:lnSpc>
                <a:spcPct val="90000"/>
              </a:lnSpc>
              <a:spcBef>
                <a:spcPts val="0"/>
              </a:spcBef>
              <a:spcAft>
                <a:spcPts val="0"/>
              </a:spcAft>
              <a:buNone/>
            </a:pPr>
            <a:r>
              <a:rPr lang="en-US" sz="9686" b="0" i="0" u="none" strike="noStrike" cap="none">
                <a:solidFill>
                  <a:schemeClr val="tx1"/>
                </a:solidFill>
                <a:latin typeface="Yeseva One"/>
                <a:ea typeface="Yeseva One"/>
                <a:cs typeface="Yeseva One"/>
                <a:sym typeface="Yeseva One"/>
              </a:rPr>
              <a:t>Happy Travels!</a:t>
            </a:r>
            <a:endParaRPr>
              <a:solidFill>
                <a:schemeClr val="tx1"/>
              </a:solidFil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381</TotalTime>
  <Words>596</Words>
  <Application>Microsoft Office PowerPoint</Application>
  <PresentationFormat>Custom</PresentationFormat>
  <Paragraphs>51</Paragraphs>
  <Slides>8</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Yeseva One</vt:lpstr>
      <vt:lpstr>Calibri</vt:lpstr>
      <vt:lpstr>Arial</vt:lpstr>
      <vt:lpstr>Times New Roman</vt:lpstr>
      <vt:lpstr>Adobe Caslon Pro Bold</vt:lpstr>
      <vt:lpstr>Cabin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MY STAR</dc:creator>
  <cp:lastModifiedBy>Hp</cp:lastModifiedBy>
  <cp:revision>35</cp:revision>
  <dcterms:modified xsi:type="dcterms:W3CDTF">2025-04-30T09:31:51Z</dcterms:modified>
</cp:coreProperties>
</file>